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65" r:id="rId2"/>
    <p:sldId id="267" r:id="rId3"/>
    <p:sldId id="257" r:id="rId4"/>
    <p:sldId id="256" r:id="rId5"/>
    <p:sldId id="268" r:id="rId6"/>
    <p:sldId id="258" r:id="rId7"/>
    <p:sldId id="259" r:id="rId8"/>
    <p:sldId id="260" r:id="rId9"/>
    <p:sldId id="266" r:id="rId10"/>
    <p:sldId id="261" r:id="rId11"/>
    <p:sldId id="262" r:id="rId12"/>
    <p:sldId id="263" r:id="rId13"/>
    <p:sldId id="264" r:id="rId14"/>
  </p:sldIdLst>
  <p:sldSz cx="14630400" cy="8229600"/>
  <p:notesSz cx="8229600" cy="14630400"/>
  <p:embeddedFontLst>
    <p:embeddedFont>
      <p:font typeface="Open Sans" panose="020B0606030504020204" pitchFamily="34" charset="0"/>
      <p:regular r:id="rId16"/>
    </p:embeddedFont>
  </p:embeddedFontLst>
  <p:defaultTextStyle>
    <a:defPPr>
      <a:defRPr lang="et-E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userDrawn="1">
          <p15:clr>
            <a:srgbClr val="A4A3A4"/>
          </p15:clr>
        </p15:guide>
        <p15:guide id="2" pos="460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E5AA0D-C29E-4ABF-97C1-357872AC1B4C}" v="12" dt="2025-02-01T23:06:35.7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6" d="100"/>
          <a:sy n="66" d="100"/>
        </p:scale>
        <p:origin x="150" y="-654"/>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eli S" userId="00ef523e6ef8d80f" providerId="LiveId" clId="{EEE5AA0D-C29E-4ABF-97C1-357872AC1B4C}"/>
    <pc:docChg chg="undo redo custSel addSld delSld modSld sldOrd">
      <pc:chgData name="Anneli S" userId="00ef523e6ef8d80f" providerId="LiveId" clId="{EEE5AA0D-C29E-4ABF-97C1-357872AC1B4C}" dt="2025-02-01T23:14:40.602" v="652" actId="2711"/>
      <pc:docMkLst>
        <pc:docMk/>
      </pc:docMkLst>
      <pc:sldChg chg="modSp mod ord">
        <pc:chgData name="Anneli S" userId="00ef523e6ef8d80f" providerId="LiveId" clId="{EEE5AA0D-C29E-4ABF-97C1-357872AC1B4C}" dt="2025-02-01T23:05:20.823" v="548" actId="20577"/>
        <pc:sldMkLst>
          <pc:docMk/>
          <pc:sldMk cId="0" sldId="256"/>
        </pc:sldMkLst>
        <pc:spChg chg="mod">
          <ac:chgData name="Anneli S" userId="00ef523e6ef8d80f" providerId="LiveId" clId="{EEE5AA0D-C29E-4ABF-97C1-357872AC1B4C}" dt="2025-01-29T13:51:07.905" v="520" actId="1076"/>
          <ac:spMkLst>
            <pc:docMk/>
            <pc:sldMk cId="0" sldId="256"/>
            <ac:spMk id="3" creationId="{00000000-0000-0000-0000-000000000000}"/>
          </ac:spMkLst>
        </pc:spChg>
        <pc:spChg chg="mod">
          <ac:chgData name="Anneli S" userId="00ef523e6ef8d80f" providerId="LiveId" clId="{EEE5AA0D-C29E-4ABF-97C1-357872AC1B4C}" dt="2025-02-01T23:05:20.823" v="548" actId="20577"/>
          <ac:spMkLst>
            <pc:docMk/>
            <pc:sldMk cId="0" sldId="256"/>
            <ac:spMk id="4" creationId="{00000000-0000-0000-0000-000000000000}"/>
          </ac:spMkLst>
        </pc:spChg>
        <pc:spChg chg="mod">
          <ac:chgData name="Anneli S" userId="00ef523e6ef8d80f" providerId="LiveId" clId="{EEE5AA0D-C29E-4ABF-97C1-357872AC1B4C}" dt="2025-01-29T12:54:29.513" v="24" actId="20577"/>
          <ac:spMkLst>
            <pc:docMk/>
            <pc:sldMk cId="0" sldId="256"/>
            <ac:spMk id="7" creationId="{00000000-0000-0000-0000-000000000000}"/>
          </ac:spMkLst>
        </pc:spChg>
      </pc:sldChg>
      <pc:sldChg chg="addSp modSp mod">
        <pc:chgData name="Anneli S" userId="00ef523e6ef8d80f" providerId="LiveId" clId="{EEE5AA0D-C29E-4ABF-97C1-357872AC1B4C}" dt="2025-02-01T23:04:10.121" v="523" actId="14100"/>
        <pc:sldMkLst>
          <pc:docMk/>
          <pc:sldMk cId="0" sldId="257"/>
        </pc:sldMkLst>
        <pc:spChg chg="mod">
          <ac:chgData name="Anneli S" userId="00ef523e6ef8d80f" providerId="LiveId" clId="{EEE5AA0D-C29E-4ABF-97C1-357872AC1B4C}" dt="2025-01-29T13:00:50.466" v="196" actId="14100"/>
          <ac:spMkLst>
            <pc:docMk/>
            <pc:sldMk cId="0" sldId="257"/>
            <ac:spMk id="4" creationId="{00000000-0000-0000-0000-000000000000}"/>
          </ac:spMkLst>
        </pc:spChg>
        <pc:spChg chg="mod">
          <ac:chgData name="Anneli S" userId="00ef523e6ef8d80f" providerId="LiveId" clId="{EEE5AA0D-C29E-4ABF-97C1-357872AC1B4C}" dt="2025-01-29T13:49:42.112" v="481" actId="1076"/>
          <ac:spMkLst>
            <pc:docMk/>
            <pc:sldMk cId="0" sldId="257"/>
            <ac:spMk id="5" creationId="{00000000-0000-0000-0000-000000000000}"/>
          </ac:spMkLst>
        </pc:spChg>
        <pc:spChg chg="mod">
          <ac:chgData name="Anneli S" userId="00ef523e6ef8d80f" providerId="LiveId" clId="{EEE5AA0D-C29E-4ABF-97C1-357872AC1B4C}" dt="2025-02-01T23:04:10.121" v="523" actId="14100"/>
          <ac:spMkLst>
            <pc:docMk/>
            <pc:sldMk cId="0" sldId="257"/>
            <ac:spMk id="6" creationId="{00000000-0000-0000-0000-000000000000}"/>
          </ac:spMkLst>
        </pc:spChg>
        <pc:spChg chg="add mod">
          <ac:chgData name="Anneli S" userId="00ef523e6ef8d80f" providerId="LiveId" clId="{EEE5AA0D-C29E-4ABF-97C1-357872AC1B4C}" dt="2025-01-29T13:25:34.490" v="243"/>
          <ac:spMkLst>
            <pc:docMk/>
            <pc:sldMk cId="0" sldId="257"/>
            <ac:spMk id="7" creationId="{4779CA1C-B50B-44EF-5F92-C28D142213E3}"/>
          </ac:spMkLst>
        </pc:spChg>
      </pc:sldChg>
      <pc:sldChg chg="modSp mod">
        <pc:chgData name="Anneli S" userId="00ef523e6ef8d80f" providerId="LiveId" clId="{EEE5AA0D-C29E-4ABF-97C1-357872AC1B4C}" dt="2025-02-01T23:08:42.991" v="614" actId="20577"/>
        <pc:sldMkLst>
          <pc:docMk/>
          <pc:sldMk cId="0" sldId="258"/>
        </pc:sldMkLst>
        <pc:spChg chg="mod">
          <ac:chgData name="Anneli S" userId="00ef523e6ef8d80f" providerId="LiveId" clId="{EEE5AA0D-C29E-4ABF-97C1-357872AC1B4C}" dt="2025-01-29T12:57:31.180" v="130" actId="1076"/>
          <ac:spMkLst>
            <pc:docMk/>
            <pc:sldMk cId="0" sldId="258"/>
            <ac:spMk id="3" creationId="{00000000-0000-0000-0000-000000000000}"/>
          </ac:spMkLst>
        </pc:spChg>
        <pc:spChg chg="mod">
          <ac:chgData name="Anneli S" userId="00ef523e6ef8d80f" providerId="LiveId" clId="{EEE5AA0D-C29E-4ABF-97C1-357872AC1B4C}" dt="2025-01-29T12:57:45.719" v="131" actId="1076"/>
          <ac:spMkLst>
            <pc:docMk/>
            <pc:sldMk cId="0" sldId="258"/>
            <ac:spMk id="4" creationId="{00000000-0000-0000-0000-000000000000}"/>
          </ac:spMkLst>
        </pc:spChg>
        <pc:spChg chg="mod">
          <ac:chgData name="Anneli S" userId="00ef523e6ef8d80f" providerId="LiveId" clId="{EEE5AA0D-C29E-4ABF-97C1-357872AC1B4C}" dt="2025-01-29T12:57:45.719" v="131" actId="1076"/>
          <ac:spMkLst>
            <pc:docMk/>
            <pc:sldMk cId="0" sldId="258"/>
            <ac:spMk id="5" creationId="{00000000-0000-0000-0000-000000000000}"/>
          </ac:spMkLst>
        </pc:spChg>
        <pc:spChg chg="mod">
          <ac:chgData name="Anneli S" userId="00ef523e6ef8d80f" providerId="LiveId" clId="{EEE5AA0D-C29E-4ABF-97C1-357872AC1B4C}" dt="2025-01-29T12:57:45.719" v="131" actId="1076"/>
          <ac:spMkLst>
            <pc:docMk/>
            <pc:sldMk cId="0" sldId="258"/>
            <ac:spMk id="6" creationId="{00000000-0000-0000-0000-000000000000}"/>
          </ac:spMkLst>
        </pc:spChg>
        <pc:spChg chg="mod">
          <ac:chgData name="Anneli S" userId="00ef523e6ef8d80f" providerId="LiveId" clId="{EEE5AA0D-C29E-4ABF-97C1-357872AC1B4C}" dt="2025-01-29T12:57:45.719" v="131" actId="1076"/>
          <ac:spMkLst>
            <pc:docMk/>
            <pc:sldMk cId="0" sldId="258"/>
            <ac:spMk id="8" creationId="{00000000-0000-0000-0000-000000000000}"/>
          </ac:spMkLst>
        </pc:spChg>
        <pc:spChg chg="mod">
          <ac:chgData name="Anneli S" userId="00ef523e6ef8d80f" providerId="LiveId" clId="{EEE5AA0D-C29E-4ABF-97C1-357872AC1B4C}" dt="2025-01-29T12:57:45.719" v="131" actId="1076"/>
          <ac:spMkLst>
            <pc:docMk/>
            <pc:sldMk cId="0" sldId="258"/>
            <ac:spMk id="9" creationId="{00000000-0000-0000-0000-000000000000}"/>
          </ac:spMkLst>
        </pc:spChg>
        <pc:spChg chg="mod">
          <ac:chgData name="Anneli S" userId="00ef523e6ef8d80f" providerId="LiveId" clId="{EEE5AA0D-C29E-4ABF-97C1-357872AC1B4C}" dt="2025-02-01T23:08:42.991" v="614" actId="20577"/>
          <ac:spMkLst>
            <pc:docMk/>
            <pc:sldMk cId="0" sldId="258"/>
            <ac:spMk id="10" creationId="{00000000-0000-0000-0000-000000000000}"/>
          </ac:spMkLst>
        </pc:spChg>
        <pc:spChg chg="mod">
          <ac:chgData name="Anneli S" userId="00ef523e6ef8d80f" providerId="LiveId" clId="{EEE5AA0D-C29E-4ABF-97C1-357872AC1B4C}" dt="2025-01-29T12:57:45.719" v="131" actId="1076"/>
          <ac:spMkLst>
            <pc:docMk/>
            <pc:sldMk cId="0" sldId="258"/>
            <ac:spMk id="11" creationId="{00000000-0000-0000-0000-000000000000}"/>
          </ac:spMkLst>
        </pc:spChg>
        <pc:spChg chg="mod">
          <ac:chgData name="Anneli S" userId="00ef523e6ef8d80f" providerId="LiveId" clId="{EEE5AA0D-C29E-4ABF-97C1-357872AC1B4C}" dt="2025-01-29T12:57:45.719" v="131" actId="1076"/>
          <ac:spMkLst>
            <pc:docMk/>
            <pc:sldMk cId="0" sldId="258"/>
            <ac:spMk id="12" creationId="{00000000-0000-0000-0000-000000000000}"/>
          </ac:spMkLst>
        </pc:spChg>
        <pc:spChg chg="mod">
          <ac:chgData name="Anneli S" userId="00ef523e6ef8d80f" providerId="LiveId" clId="{EEE5AA0D-C29E-4ABF-97C1-357872AC1B4C}" dt="2025-01-29T12:57:45.719" v="131" actId="1076"/>
          <ac:spMkLst>
            <pc:docMk/>
            <pc:sldMk cId="0" sldId="258"/>
            <ac:spMk id="14" creationId="{00000000-0000-0000-0000-000000000000}"/>
          </ac:spMkLst>
        </pc:spChg>
        <pc:spChg chg="mod">
          <ac:chgData name="Anneli S" userId="00ef523e6ef8d80f" providerId="LiveId" clId="{EEE5AA0D-C29E-4ABF-97C1-357872AC1B4C}" dt="2025-01-29T12:57:45.719" v="131" actId="1076"/>
          <ac:spMkLst>
            <pc:docMk/>
            <pc:sldMk cId="0" sldId="258"/>
            <ac:spMk id="15" creationId="{00000000-0000-0000-0000-000000000000}"/>
          </ac:spMkLst>
        </pc:spChg>
        <pc:picChg chg="mod">
          <ac:chgData name="Anneli S" userId="00ef523e6ef8d80f" providerId="LiveId" clId="{EEE5AA0D-C29E-4ABF-97C1-357872AC1B4C}" dt="2025-01-29T12:58:03.265" v="193" actId="1038"/>
          <ac:picMkLst>
            <pc:docMk/>
            <pc:sldMk cId="0" sldId="258"/>
            <ac:picMk id="2" creationId="{00000000-0000-0000-0000-000000000000}"/>
          </ac:picMkLst>
        </pc:picChg>
      </pc:sldChg>
      <pc:sldChg chg="modSp mod">
        <pc:chgData name="Anneli S" userId="00ef523e6ef8d80f" providerId="LiveId" clId="{EEE5AA0D-C29E-4ABF-97C1-357872AC1B4C}" dt="2025-01-29T13:19:54.345" v="228" actId="1036"/>
        <pc:sldMkLst>
          <pc:docMk/>
          <pc:sldMk cId="0" sldId="260"/>
        </pc:sldMkLst>
        <pc:spChg chg="mod">
          <ac:chgData name="Anneli S" userId="00ef523e6ef8d80f" providerId="LiveId" clId="{EEE5AA0D-C29E-4ABF-97C1-357872AC1B4C}" dt="2025-01-29T13:19:42.503" v="202" actId="1076"/>
          <ac:spMkLst>
            <pc:docMk/>
            <pc:sldMk cId="0" sldId="260"/>
            <ac:spMk id="3" creationId="{00000000-0000-0000-0000-000000000000}"/>
          </ac:spMkLst>
        </pc:spChg>
        <pc:spChg chg="mod">
          <ac:chgData name="Anneli S" userId="00ef523e6ef8d80f" providerId="LiveId" clId="{EEE5AA0D-C29E-4ABF-97C1-357872AC1B4C}" dt="2025-01-29T13:19:42.503" v="202" actId="1076"/>
          <ac:spMkLst>
            <pc:docMk/>
            <pc:sldMk cId="0" sldId="260"/>
            <ac:spMk id="5" creationId="{00000000-0000-0000-0000-000000000000}"/>
          </ac:spMkLst>
        </pc:spChg>
        <pc:spChg chg="mod">
          <ac:chgData name="Anneli S" userId="00ef523e6ef8d80f" providerId="LiveId" clId="{EEE5AA0D-C29E-4ABF-97C1-357872AC1B4C}" dt="2025-01-29T13:19:42.503" v="202" actId="1076"/>
          <ac:spMkLst>
            <pc:docMk/>
            <pc:sldMk cId="0" sldId="260"/>
            <ac:spMk id="6" creationId="{00000000-0000-0000-0000-000000000000}"/>
          </ac:spMkLst>
        </pc:spChg>
        <pc:spChg chg="mod">
          <ac:chgData name="Anneli S" userId="00ef523e6ef8d80f" providerId="LiveId" clId="{EEE5AA0D-C29E-4ABF-97C1-357872AC1B4C}" dt="2025-01-29T13:19:42.503" v="202" actId="1076"/>
          <ac:spMkLst>
            <pc:docMk/>
            <pc:sldMk cId="0" sldId="260"/>
            <ac:spMk id="8" creationId="{00000000-0000-0000-0000-000000000000}"/>
          </ac:spMkLst>
        </pc:spChg>
        <pc:spChg chg="mod">
          <ac:chgData name="Anneli S" userId="00ef523e6ef8d80f" providerId="LiveId" clId="{EEE5AA0D-C29E-4ABF-97C1-357872AC1B4C}" dt="2025-01-29T13:19:42.503" v="202" actId="1076"/>
          <ac:spMkLst>
            <pc:docMk/>
            <pc:sldMk cId="0" sldId="260"/>
            <ac:spMk id="9" creationId="{00000000-0000-0000-0000-000000000000}"/>
          </ac:spMkLst>
        </pc:spChg>
        <pc:spChg chg="mod">
          <ac:chgData name="Anneli S" userId="00ef523e6ef8d80f" providerId="LiveId" clId="{EEE5AA0D-C29E-4ABF-97C1-357872AC1B4C}" dt="2025-01-29T13:19:42.503" v="202" actId="1076"/>
          <ac:spMkLst>
            <pc:docMk/>
            <pc:sldMk cId="0" sldId="260"/>
            <ac:spMk id="11" creationId="{00000000-0000-0000-0000-000000000000}"/>
          </ac:spMkLst>
        </pc:spChg>
        <pc:spChg chg="mod">
          <ac:chgData name="Anneli S" userId="00ef523e6ef8d80f" providerId="LiveId" clId="{EEE5AA0D-C29E-4ABF-97C1-357872AC1B4C}" dt="2025-01-29T13:19:42.503" v="202" actId="1076"/>
          <ac:spMkLst>
            <pc:docMk/>
            <pc:sldMk cId="0" sldId="260"/>
            <ac:spMk id="12" creationId="{00000000-0000-0000-0000-000000000000}"/>
          </ac:spMkLst>
        </pc:spChg>
        <pc:picChg chg="mod">
          <ac:chgData name="Anneli S" userId="00ef523e6ef8d80f" providerId="LiveId" clId="{EEE5AA0D-C29E-4ABF-97C1-357872AC1B4C}" dt="2025-01-29T13:19:54.345" v="228" actId="1036"/>
          <ac:picMkLst>
            <pc:docMk/>
            <pc:sldMk cId="0" sldId="260"/>
            <ac:picMk id="2" creationId="{00000000-0000-0000-0000-000000000000}"/>
          </ac:picMkLst>
        </pc:picChg>
        <pc:picChg chg="mod">
          <ac:chgData name="Anneli S" userId="00ef523e6ef8d80f" providerId="LiveId" clId="{EEE5AA0D-C29E-4ABF-97C1-357872AC1B4C}" dt="2025-01-29T13:19:42.503" v="202" actId="1076"/>
          <ac:picMkLst>
            <pc:docMk/>
            <pc:sldMk cId="0" sldId="260"/>
            <ac:picMk id="4" creationId="{00000000-0000-0000-0000-000000000000}"/>
          </ac:picMkLst>
        </pc:picChg>
        <pc:picChg chg="mod">
          <ac:chgData name="Anneli S" userId="00ef523e6ef8d80f" providerId="LiveId" clId="{EEE5AA0D-C29E-4ABF-97C1-357872AC1B4C}" dt="2025-01-29T13:19:42.503" v="202" actId="1076"/>
          <ac:picMkLst>
            <pc:docMk/>
            <pc:sldMk cId="0" sldId="260"/>
            <ac:picMk id="7" creationId="{00000000-0000-0000-0000-000000000000}"/>
          </ac:picMkLst>
        </pc:picChg>
        <pc:picChg chg="mod">
          <ac:chgData name="Anneli S" userId="00ef523e6ef8d80f" providerId="LiveId" clId="{EEE5AA0D-C29E-4ABF-97C1-357872AC1B4C}" dt="2025-01-29T13:19:42.503" v="202" actId="1076"/>
          <ac:picMkLst>
            <pc:docMk/>
            <pc:sldMk cId="0" sldId="260"/>
            <ac:picMk id="10" creationId="{00000000-0000-0000-0000-000000000000}"/>
          </ac:picMkLst>
        </pc:picChg>
      </pc:sldChg>
      <pc:sldChg chg="modSp mod">
        <pc:chgData name="Anneli S" userId="00ef523e6ef8d80f" providerId="LiveId" clId="{EEE5AA0D-C29E-4ABF-97C1-357872AC1B4C}" dt="2025-02-01T23:11:41.480" v="647" actId="20577"/>
        <pc:sldMkLst>
          <pc:docMk/>
          <pc:sldMk cId="0" sldId="261"/>
        </pc:sldMkLst>
        <pc:spChg chg="mod">
          <ac:chgData name="Anneli S" userId="00ef523e6ef8d80f" providerId="LiveId" clId="{EEE5AA0D-C29E-4ABF-97C1-357872AC1B4C}" dt="2025-02-01T23:11:41.480" v="647" actId="20577"/>
          <ac:spMkLst>
            <pc:docMk/>
            <pc:sldMk cId="0" sldId="261"/>
            <ac:spMk id="3" creationId="{00000000-0000-0000-0000-000000000000}"/>
          </ac:spMkLst>
        </pc:spChg>
        <pc:spChg chg="mod">
          <ac:chgData name="Anneli S" userId="00ef523e6ef8d80f" providerId="LiveId" clId="{EEE5AA0D-C29E-4ABF-97C1-357872AC1B4C}" dt="2025-01-29T13:21:04.257" v="229" actId="1076"/>
          <ac:spMkLst>
            <pc:docMk/>
            <pc:sldMk cId="0" sldId="261"/>
            <ac:spMk id="5" creationId="{00000000-0000-0000-0000-000000000000}"/>
          </ac:spMkLst>
        </pc:spChg>
        <pc:spChg chg="mod">
          <ac:chgData name="Anneli S" userId="00ef523e6ef8d80f" providerId="LiveId" clId="{EEE5AA0D-C29E-4ABF-97C1-357872AC1B4C}" dt="2025-01-29T13:21:04.257" v="229" actId="1076"/>
          <ac:spMkLst>
            <pc:docMk/>
            <pc:sldMk cId="0" sldId="261"/>
            <ac:spMk id="6" creationId="{00000000-0000-0000-0000-000000000000}"/>
          </ac:spMkLst>
        </pc:spChg>
        <pc:spChg chg="mod">
          <ac:chgData name="Anneli S" userId="00ef523e6ef8d80f" providerId="LiveId" clId="{EEE5AA0D-C29E-4ABF-97C1-357872AC1B4C}" dt="2025-01-29T13:21:04.257" v="229" actId="1076"/>
          <ac:spMkLst>
            <pc:docMk/>
            <pc:sldMk cId="0" sldId="261"/>
            <ac:spMk id="7" creationId="{00000000-0000-0000-0000-000000000000}"/>
          </ac:spMkLst>
        </pc:spChg>
        <pc:spChg chg="mod">
          <ac:chgData name="Anneli S" userId="00ef523e6ef8d80f" providerId="LiveId" clId="{EEE5AA0D-C29E-4ABF-97C1-357872AC1B4C}" dt="2025-01-29T13:21:04.257" v="229" actId="1076"/>
          <ac:spMkLst>
            <pc:docMk/>
            <pc:sldMk cId="0" sldId="261"/>
            <ac:spMk id="10" creationId="{00000000-0000-0000-0000-000000000000}"/>
          </ac:spMkLst>
        </pc:spChg>
        <pc:spChg chg="mod">
          <ac:chgData name="Anneli S" userId="00ef523e6ef8d80f" providerId="LiveId" clId="{EEE5AA0D-C29E-4ABF-97C1-357872AC1B4C}" dt="2025-01-29T13:21:04.257" v="229" actId="1076"/>
          <ac:spMkLst>
            <pc:docMk/>
            <pc:sldMk cId="0" sldId="261"/>
            <ac:spMk id="12" creationId="{00000000-0000-0000-0000-000000000000}"/>
          </ac:spMkLst>
        </pc:spChg>
        <pc:spChg chg="mod">
          <ac:chgData name="Anneli S" userId="00ef523e6ef8d80f" providerId="LiveId" clId="{EEE5AA0D-C29E-4ABF-97C1-357872AC1B4C}" dt="2025-01-29T13:21:04.257" v="229" actId="1076"/>
          <ac:spMkLst>
            <pc:docMk/>
            <pc:sldMk cId="0" sldId="261"/>
            <ac:spMk id="14" creationId="{00000000-0000-0000-0000-000000000000}"/>
          </ac:spMkLst>
        </pc:spChg>
        <pc:spChg chg="mod">
          <ac:chgData name="Anneli S" userId="00ef523e6ef8d80f" providerId="LiveId" clId="{EEE5AA0D-C29E-4ABF-97C1-357872AC1B4C}" dt="2025-01-29T13:21:04.257" v="229" actId="1076"/>
          <ac:spMkLst>
            <pc:docMk/>
            <pc:sldMk cId="0" sldId="261"/>
            <ac:spMk id="15" creationId="{00000000-0000-0000-0000-000000000000}"/>
          </ac:spMkLst>
        </pc:spChg>
        <pc:spChg chg="mod">
          <ac:chgData name="Anneli S" userId="00ef523e6ef8d80f" providerId="LiveId" clId="{EEE5AA0D-C29E-4ABF-97C1-357872AC1B4C}" dt="2025-01-29T13:21:04.257" v="229" actId="1076"/>
          <ac:spMkLst>
            <pc:docMk/>
            <pc:sldMk cId="0" sldId="261"/>
            <ac:spMk id="17" creationId="{00000000-0000-0000-0000-000000000000}"/>
          </ac:spMkLst>
        </pc:spChg>
        <pc:spChg chg="mod">
          <ac:chgData name="Anneli S" userId="00ef523e6ef8d80f" providerId="LiveId" clId="{EEE5AA0D-C29E-4ABF-97C1-357872AC1B4C}" dt="2025-01-29T13:21:04.257" v="229" actId="1076"/>
          <ac:spMkLst>
            <pc:docMk/>
            <pc:sldMk cId="0" sldId="261"/>
            <ac:spMk id="19" creationId="{00000000-0000-0000-0000-000000000000}"/>
          </ac:spMkLst>
        </pc:spChg>
        <pc:picChg chg="mod">
          <ac:chgData name="Anneli S" userId="00ef523e6ef8d80f" providerId="LiveId" clId="{EEE5AA0D-C29E-4ABF-97C1-357872AC1B4C}" dt="2025-01-29T13:21:09.212" v="230" actId="1076"/>
          <ac:picMkLst>
            <pc:docMk/>
            <pc:sldMk cId="0" sldId="261"/>
            <ac:picMk id="2" creationId="{00000000-0000-0000-0000-000000000000}"/>
          </ac:picMkLst>
        </pc:picChg>
      </pc:sldChg>
      <pc:sldChg chg="modSp mod">
        <pc:chgData name="Anneli S" userId="00ef523e6ef8d80f" providerId="LiveId" clId="{EEE5AA0D-C29E-4ABF-97C1-357872AC1B4C}" dt="2025-02-01T23:13:56.025" v="649" actId="2711"/>
        <pc:sldMkLst>
          <pc:docMk/>
          <pc:sldMk cId="0" sldId="263"/>
        </pc:sldMkLst>
        <pc:spChg chg="mod">
          <ac:chgData name="Anneli S" userId="00ef523e6ef8d80f" providerId="LiveId" clId="{EEE5AA0D-C29E-4ABF-97C1-357872AC1B4C}" dt="2025-01-29T13:22:01.094" v="232" actId="1076"/>
          <ac:spMkLst>
            <pc:docMk/>
            <pc:sldMk cId="0" sldId="263"/>
            <ac:spMk id="3" creationId="{00000000-0000-0000-0000-000000000000}"/>
          </ac:spMkLst>
        </pc:spChg>
        <pc:spChg chg="mod">
          <ac:chgData name="Anneli S" userId="00ef523e6ef8d80f" providerId="LiveId" clId="{EEE5AA0D-C29E-4ABF-97C1-357872AC1B4C}" dt="2025-02-01T23:13:56.025" v="649" actId="2711"/>
          <ac:spMkLst>
            <pc:docMk/>
            <pc:sldMk cId="0" sldId="263"/>
            <ac:spMk id="4" creationId="{00000000-0000-0000-0000-000000000000}"/>
          </ac:spMkLst>
        </pc:spChg>
        <pc:picChg chg="mod">
          <ac:chgData name="Anneli S" userId="00ef523e6ef8d80f" providerId="LiveId" clId="{EEE5AA0D-C29E-4ABF-97C1-357872AC1B4C}" dt="2025-01-29T13:22:04.621" v="233" actId="1076"/>
          <ac:picMkLst>
            <pc:docMk/>
            <pc:sldMk cId="0" sldId="263"/>
            <ac:picMk id="2" creationId="{00000000-0000-0000-0000-000000000000}"/>
          </ac:picMkLst>
        </pc:picChg>
      </pc:sldChg>
      <pc:sldChg chg="addSp delSp modSp mod ord">
        <pc:chgData name="Anneli S" userId="00ef523e6ef8d80f" providerId="LiveId" clId="{EEE5AA0D-C29E-4ABF-97C1-357872AC1B4C}" dt="2025-02-01T23:14:15.926" v="650" actId="2711"/>
        <pc:sldMkLst>
          <pc:docMk/>
          <pc:sldMk cId="3226119629" sldId="264"/>
        </pc:sldMkLst>
        <pc:spChg chg="mod">
          <ac:chgData name="Anneli S" userId="00ef523e6ef8d80f" providerId="LiveId" clId="{EEE5AA0D-C29E-4ABF-97C1-357872AC1B4C}" dt="2025-02-01T23:14:15.926" v="650" actId="2711"/>
          <ac:spMkLst>
            <pc:docMk/>
            <pc:sldMk cId="3226119629" sldId="264"/>
            <ac:spMk id="3" creationId="{9C9119AA-B41C-4060-2160-3AEAA8A2F937}"/>
          </ac:spMkLst>
        </pc:spChg>
        <pc:spChg chg="add mod">
          <ac:chgData name="Anneli S" userId="00ef523e6ef8d80f" providerId="LiveId" clId="{EEE5AA0D-C29E-4ABF-97C1-357872AC1B4C}" dt="2025-01-29T13:25:14.396" v="242" actId="2085"/>
          <ac:spMkLst>
            <pc:docMk/>
            <pc:sldMk cId="3226119629" sldId="264"/>
            <ac:spMk id="8" creationId="{A24620C1-11C4-D7F4-640C-3431D35B0A09}"/>
          </ac:spMkLst>
        </pc:spChg>
      </pc:sldChg>
      <pc:sldChg chg="modSp add mod">
        <pc:chgData name="Anneli S" userId="00ef523e6ef8d80f" providerId="LiveId" clId="{EEE5AA0D-C29E-4ABF-97C1-357872AC1B4C}" dt="2025-02-01T23:14:40.602" v="652" actId="2711"/>
        <pc:sldMkLst>
          <pc:docMk/>
          <pc:sldMk cId="1481345525" sldId="265"/>
        </pc:sldMkLst>
        <pc:spChg chg="mod">
          <ac:chgData name="Anneli S" userId="00ef523e6ef8d80f" providerId="LiveId" clId="{EEE5AA0D-C29E-4ABF-97C1-357872AC1B4C}" dt="2025-02-01T23:14:40.602" v="652" actId="2711"/>
          <ac:spMkLst>
            <pc:docMk/>
            <pc:sldMk cId="1481345525" sldId="265"/>
            <ac:spMk id="3" creationId="{89ECAF07-F351-0E66-80E4-C78D07436F97}"/>
          </ac:spMkLst>
        </pc:spChg>
        <pc:spChg chg="mod">
          <ac:chgData name="Anneli S" userId="00ef523e6ef8d80f" providerId="LiveId" clId="{EEE5AA0D-C29E-4ABF-97C1-357872AC1B4C}" dt="2025-02-01T23:14:29.963" v="651" actId="2711"/>
          <ac:spMkLst>
            <pc:docMk/>
            <pc:sldMk cId="1481345525" sldId="265"/>
            <ac:spMk id="7" creationId="{E1C1A5D3-5244-48A8-D5EB-2E611A47E01F}"/>
          </ac:spMkLst>
        </pc:spChg>
      </pc:sldChg>
      <pc:sldChg chg="add del">
        <pc:chgData name="Anneli S" userId="00ef523e6ef8d80f" providerId="LiveId" clId="{EEE5AA0D-C29E-4ABF-97C1-357872AC1B4C}" dt="2025-01-29T13:22:33.348" v="235"/>
        <pc:sldMkLst>
          <pc:docMk/>
          <pc:sldMk cId="2040160468" sldId="265"/>
        </pc:sldMkLst>
      </pc:sldChg>
      <pc:sldChg chg="new del">
        <pc:chgData name="Anneli S" userId="00ef523e6ef8d80f" providerId="LiveId" clId="{EEE5AA0D-C29E-4ABF-97C1-357872AC1B4C}" dt="2025-01-29T13:24:22.973" v="237" actId="680"/>
        <pc:sldMkLst>
          <pc:docMk/>
          <pc:sldMk cId="2977643257" sldId="265"/>
        </pc:sldMkLst>
      </pc:sldChg>
      <pc:sldChg chg="modSp add mod ord">
        <pc:chgData name="Anneli S" userId="00ef523e6ef8d80f" providerId="LiveId" clId="{EEE5AA0D-C29E-4ABF-97C1-357872AC1B4C}" dt="2025-02-01T23:11:15.434" v="637" actId="20577"/>
        <pc:sldMkLst>
          <pc:docMk/>
          <pc:sldMk cId="1436747995" sldId="266"/>
        </pc:sldMkLst>
        <pc:spChg chg="mod">
          <ac:chgData name="Anneli S" userId="00ef523e6ef8d80f" providerId="LiveId" clId="{EEE5AA0D-C29E-4ABF-97C1-357872AC1B4C}" dt="2025-01-29T13:46:12.266" v="442" actId="20577"/>
          <ac:spMkLst>
            <pc:docMk/>
            <pc:sldMk cId="1436747995" sldId="266"/>
            <ac:spMk id="3" creationId="{9D58E6B5-5247-A9A3-DF81-CEF381A52145}"/>
          </ac:spMkLst>
        </pc:spChg>
        <pc:spChg chg="mod">
          <ac:chgData name="Anneli S" userId="00ef523e6ef8d80f" providerId="LiveId" clId="{EEE5AA0D-C29E-4ABF-97C1-357872AC1B4C}" dt="2025-02-01T23:11:15.434" v="637" actId="20577"/>
          <ac:spMkLst>
            <pc:docMk/>
            <pc:sldMk cId="1436747995" sldId="266"/>
            <ac:spMk id="4" creationId="{5D7735D2-62E2-819E-95F9-D6575B5E04C6}"/>
          </ac:spMkLst>
        </pc:spChg>
      </pc:sldChg>
      <pc:sldChg chg="delSp modSp add del mod">
        <pc:chgData name="Anneli S" userId="00ef523e6ef8d80f" providerId="LiveId" clId="{EEE5AA0D-C29E-4ABF-97C1-357872AC1B4C}" dt="2025-01-29T13:45:28.865" v="367" actId="47"/>
        <pc:sldMkLst>
          <pc:docMk/>
          <pc:sldMk cId="3602745564" sldId="266"/>
        </pc:sldMkLst>
      </pc:sldChg>
      <pc:sldChg chg="add">
        <pc:chgData name="Anneli S" userId="00ef523e6ef8d80f" providerId="LiveId" clId="{EEE5AA0D-C29E-4ABF-97C1-357872AC1B4C}" dt="2025-01-29T13:48:37.292" v="466"/>
        <pc:sldMkLst>
          <pc:docMk/>
          <pc:sldMk cId="1293057237" sldId="267"/>
        </pc:sldMkLst>
      </pc:sldChg>
      <pc:sldChg chg="modSp add mod">
        <pc:chgData name="Anneli S" userId="00ef523e6ef8d80f" providerId="LiveId" clId="{EEE5AA0D-C29E-4ABF-97C1-357872AC1B4C}" dt="2025-02-01T23:07:48.955" v="608" actId="20577"/>
        <pc:sldMkLst>
          <pc:docMk/>
          <pc:sldMk cId="1716204082" sldId="268"/>
        </pc:sldMkLst>
        <pc:spChg chg="mod">
          <ac:chgData name="Anneli S" userId="00ef523e6ef8d80f" providerId="LiveId" clId="{EEE5AA0D-C29E-4ABF-97C1-357872AC1B4C}" dt="2025-02-01T23:07:48.955" v="608" actId="20577"/>
          <ac:spMkLst>
            <pc:docMk/>
            <pc:sldMk cId="1716204082" sldId="268"/>
            <ac:spMk id="4" creationId="{405BF966-34B2-FEC8-881B-636D7958FC43}"/>
          </ac:spMkLst>
        </pc:spChg>
      </pc:sldChg>
      <pc:sldChg chg="add del">
        <pc:chgData name="Anneli S" userId="00ef523e6ef8d80f" providerId="LiveId" clId="{EEE5AA0D-C29E-4ABF-97C1-357872AC1B4C}" dt="2025-01-29T13:49:34.150" v="478"/>
        <pc:sldMkLst>
          <pc:docMk/>
          <pc:sldMk cId="4275263215" sldId="26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8143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3E0FA-88B6-E20D-8D4B-D3FED2F77A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8A288C-68B0-936C-9541-3B6CC7CC8D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6325B3-B165-3679-1430-26910EC49E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CB4D639-C366-75C1-1ABD-D8120EFB1D61}"/>
              </a:ext>
            </a:extLst>
          </p:cNvPr>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2875453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6B856-98DE-AFCB-9A91-4F8706F482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CFA5FC-977C-F424-DCFA-6CA1A89649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675B68-C772-DB9F-487A-38BC2BB817D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62D11F-8CA6-7666-305A-ADEA252DF658}"/>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739942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C197B-7C99-196E-1530-9462EA5294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B74A0E-764E-29A6-F422-C6F520D594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F5B495-7697-B1C5-1398-FFBCDA55FB0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8EAC863-4D3D-B9EA-07FA-7BB29BC58A16}"/>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2917002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CDA82-7690-F54C-712A-D457D9E3EC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D467FB-0D74-1658-7032-A0DDCFD4C1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6A29A7-C0A1-C48D-C30F-F8F9DC3DEF0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71C9EE-7532-E7C8-B7DA-41A3AF3F8499}"/>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4031780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AAA98C-2076-6C5E-12AB-6867CE79B1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330A72-1774-AB6C-B392-E9F16D2F60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D9A850-E4C5-4825-B599-EA8510D199F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1756BB2-BE44-294B-B55C-DDB58E8910F9}"/>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416085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F24DD-A62C-0F11-2952-E4F712369972}"/>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89ECAF07-F351-0E66-80E4-C78D07436F97}"/>
              </a:ext>
            </a:extLst>
          </p:cNvPr>
          <p:cNvSpPr/>
          <p:nvPr/>
        </p:nvSpPr>
        <p:spPr>
          <a:xfrm>
            <a:off x="1311295" y="2419469"/>
            <a:ext cx="12007810" cy="3390662"/>
          </a:xfrm>
          <a:prstGeom prst="rect">
            <a:avLst/>
          </a:prstGeom>
          <a:noFill/>
          <a:ln/>
        </p:spPr>
        <p:txBody>
          <a:bodyPr wrap="square" lIns="0" tIns="0" rIns="0" bIns="0" rtlCol="0" anchor="t"/>
          <a:lstStyle/>
          <a:p>
            <a:pPr algn="ctr">
              <a:lnSpc>
                <a:spcPts val="5550"/>
              </a:lnSpc>
            </a:pPr>
            <a:r>
              <a:rPr lang="en-US" sz="4450" b="1" dirty="0">
                <a:solidFill>
                  <a:srgbClr val="333F70"/>
                </a:solidFill>
                <a:latin typeface="Open Sans" panose="020B0606030504020204" pitchFamily="34" charset="0"/>
                <a:ea typeface="Open Sans" panose="020B0606030504020204" pitchFamily="34" charset="0"/>
                <a:cs typeface="Open Sans" panose="020B0606030504020204" pitchFamily="34" charset="0"/>
              </a:rPr>
              <a:t>IT organ</a:t>
            </a:r>
            <a:r>
              <a:rPr lang="et-EE" sz="4450" b="1" dirty="0" err="1">
                <a:solidFill>
                  <a:srgbClr val="333F70"/>
                </a:solidFill>
                <a:latin typeface="Open Sans" panose="020B0606030504020204" pitchFamily="34" charset="0"/>
                <a:ea typeface="Open Sans" panose="020B0606030504020204" pitchFamily="34" charset="0"/>
                <a:cs typeface="Open Sans" panose="020B0606030504020204" pitchFamily="34" charset="0"/>
              </a:rPr>
              <a:t>is</a:t>
            </a:r>
            <a:r>
              <a:rPr lang="en-US" sz="4450" b="1" dirty="0" err="1">
                <a:solidFill>
                  <a:srgbClr val="333F70"/>
                </a:solidFill>
                <a:latin typeface="Open Sans" panose="020B0606030504020204" pitchFamily="34" charset="0"/>
                <a:ea typeface="Open Sans" panose="020B0606030504020204" pitchFamily="34" charset="0"/>
                <a:cs typeface="Open Sans" panose="020B0606030504020204" pitchFamily="34" charset="0"/>
              </a:rPr>
              <a:t>atsiooni</a:t>
            </a:r>
            <a:r>
              <a:rPr lang="en-US" sz="4450" b="1" dirty="0">
                <a:solidFill>
                  <a:srgbClr val="333F70"/>
                </a:solidFill>
                <a:latin typeface="Open Sans" panose="020B0606030504020204" pitchFamily="34" charset="0"/>
                <a:ea typeface="Open Sans" panose="020B0606030504020204" pitchFamily="34" charset="0"/>
                <a:cs typeface="Open Sans" panose="020B0606030504020204" pitchFamily="34" charset="0"/>
              </a:rPr>
              <a:t> </a:t>
            </a:r>
            <a:r>
              <a:rPr lang="en-US" sz="4450" b="1" dirty="0" err="1">
                <a:solidFill>
                  <a:srgbClr val="333F70"/>
                </a:solidFill>
                <a:latin typeface="Open Sans" panose="020B0606030504020204" pitchFamily="34" charset="0"/>
                <a:ea typeface="Open Sans" panose="020B0606030504020204" pitchFamily="34" charset="0"/>
                <a:cs typeface="Open Sans" panose="020B0606030504020204" pitchFamily="34" charset="0"/>
              </a:rPr>
              <a:t>juhtimi</a:t>
            </a:r>
            <a:r>
              <a:rPr lang="et-EE" sz="4450" b="1" dirty="0" err="1">
                <a:solidFill>
                  <a:srgbClr val="333F70"/>
                </a:solidFill>
                <a:latin typeface="Open Sans" panose="020B0606030504020204" pitchFamily="34" charset="0"/>
                <a:ea typeface="Open Sans" panose="020B0606030504020204" pitchFamily="34" charset="0"/>
                <a:cs typeface="Open Sans" panose="020B0606030504020204" pitchFamily="34" charset="0"/>
              </a:rPr>
              <a:t>ne</a:t>
            </a:r>
            <a:r>
              <a:rPr lang="et-EE" sz="4450" b="1" dirty="0">
                <a:solidFill>
                  <a:srgbClr val="333F70"/>
                </a:solidFill>
                <a:latin typeface="Open Sans" panose="020B0606030504020204" pitchFamily="34" charset="0"/>
                <a:ea typeface="Open Sans" panose="020B0606030504020204" pitchFamily="34" charset="0"/>
                <a:cs typeface="Open Sans" panose="020B0606030504020204" pitchFamily="34" charset="0"/>
              </a:rPr>
              <a:t>: Kogemus ja</a:t>
            </a:r>
            <a:r>
              <a:rPr lang="en-US" sz="4450" b="1" dirty="0">
                <a:solidFill>
                  <a:srgbClr val="333F70"/>
                </a:solidFill>
                <a:latin typeface="Open Sans" panose="020B0606030504020204" pitchFamily="34" charset="0"/>
                <a:ea typeface="Open Sans" panose="020B0606030504020204" pitchFamily="34" charset="0"/>
                <a:cs typeface="Open Sans" panose="020B0606030504020204" pitchFamily="34" charset="0"/>
              </a:rPr>
              <a:t> </a:t>
            </a:r>
            <a:r>
              <a:rPr lang="en-US" sz="4450" b="1" dirty="0" err="1">
                <a:solidFill>
                  <a:srgbClr val="333F70"/>
                </a:solidFill>
                <a:latin typeface="Open Sans" panose="020B0606030504020204" pitchFamily="34" charset="0"/>
                <a:ea typeface="Open Sans" panose="020B0606030504020204" pitchFamily="34" charset="0"/>
                <a:cs typeface="Open Sans" panose="020B0606030504020204" pitchFamily="34" charset="0"/>
              </a:rPr>
              <a:t>tulevik</a:t>
            </a:r>
            <a:r>
              <a:rPr lang="et-EE" sz="4450" b="1" dirty="0" err="1">
                <a:solidFill>
                  <a:srgbClr val="333F70"/>
                </a:solidFill>
                <a:latin typeface="Open Sans" panose="020B0606030504020204" pitchFamily="34" charset="0"/>
                <a:ea typeface="Open Sans" panose="020B0606030504020204" pitchFamily="34" charset="0"/>
                <a:cs typeface="Open Sans" panose="020B0606030504020204" pitchFamily="34" charset="0"/>
              </a:rPr>
              <a:t>unägemus</a:t>
            </a:r>
            <a:endParaRPr lang="en-US" sz="4450"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Shape 2">
            <a:extLst>
              <a:ext uri="{FF2B5EF4-FFF2-40B4-BE49-F238E27FC236}">
                <a16:creationId xmlns:a16="http://schemas.microsoft.com/office/drawing/2014/main" id="{2A58C81C-D4A3-870F-6EDF-9EC11E447F5D}"/>
              </a:ext>
            </a:extLst>
          </p:cNvPr>
          <p:cNvSpPr/>
          <p:nvPr/>
        </p:nvSpPr>
        <p:spPr>
          <a:xfrm>
            <a:off x="793790" y="5302568"/>
            <a:ext cx="362903" cy="362903"/>
          </a:xfrm>
          <a:prstGeom prst="roundRect">
            <a:avLst>
              <a:gd name="adj" fmla="val 25194296"/>
            </a:avLst>
          </a:prstGeom>
          <a:noFill/>
          <a:ln w="7620">
            <a:solidFill>
              <a:srgbClr val="FFFFFF"/>
            </a:solidFill>
            <a:prstDash val="solid"/>
          </a:ln>
        </p:spPr>
        <p:txBody>
          <a:bodyPr/>
          <a:lstStyle/>
          <a:p>
            <a:endParaRPr lang="et-EE"/>
          </a:p>
        </p:txBody>
      </p:sp>
      <p:sp>
        <p:nvSpPr>
          <p:cNvPr id="7" name="Text 3">
            <a:extLst>
              <a:ext uri="{FF2B5EF4-FFF2-40B4-BE49-F238E27FC236}">
                <a16:creationId xmlns:a16="http://schemas.microsoft.com/office/drawing/2014/main" id="{E1C1A5D3-5244-48A8-D5EB-2E611A47E01F}"/>
              </a:ext>
            </a:extLst>
          </p:cNvPr>
          <p:cNvSpPr/>
          <p:nvPr/>
        </p:nvSpPr>
        <p:spPr>
          <a:xfrm>
            <a:off x="4644172" y="3936636"/>
            <a:ext cx="4916567" cy="1093874"/>
          </a:xfrm>
          <a:prstGeom prst="rect">
            <a:avLst/>
          </a:prstGeom>
          <a:noFill/>
          <a:ln/>
        </p:spPr>
        <p:txBody>
          <a:bodyPr wrap="none" lIns="0" tIns="0" rIns="0" bIns="0" rtlCol="0" anchor="t"/>
          <a:lstStyle/>
          <a:p>
            <a:pPr marL="0" indent="0" algn="ctr">
              <a:lnSpc>
                <a:spcPts val="3100"/>
              </a:lnSpc>
              <a:buNone/>
            </a:pPr>
            <a:r>
              <a:rPr lang="et-EE" sz="2200" b="1" dirty="0">
                <a:solidFill>
                  <a:srgbClr val="333F70"/>
                </a:solidFill>
                <a:latin typeface="Open Sans" panose="020B0606030504020204" pitchFamily="34" charset="0"/>
                <a:ea typeface="Open Sans" panose="020B0606030504020204" pitchFamily="34" charset="0"/>
                <a:cs typeface="Open Sans" panose="020B0606030504020204" pitchFamily="34" charset="0"/>
              </a:rPr>
              <a:t>Anneli Sepp</a:t>
            </a:r>
            <a:br>
              <a:rPr lang="et-EE" sz="2200" b="1" dirty="0">
                <a:solidFill>
                  <a:srgbClr val="333F70"/>
                </a:solidFill>
                <a:latin typeface="Open Sans" panose="020B0606030504020204" pitchFamily="34" charset="0"/>
                <a:ea typeface="Open Sans" panose="020B0606030504020204" pitchFamily="34" charset="0"/>
                <a:cs typeface="Open Sans" panose="020B0606030504020204" pitchFamily="34" charset="0"/>
              </a:rPr>
            </a:br>
            <a:r>
              <a:rPr lang="et-EE" sz="2200" b="1" dirty="0">
                <a:solidFill>
                  <a:srgbClr val="333F70"/>
                </a:solidFill>
                <a:latin typeface="Open Sans" panose="020B0606030504020204" pitchFamily="34" charset="0"/>
                <a:ea typeface="Open Sans" panose="020B0606030504020204" pitchFamily="34" charset="0"/>
                <a:cs typeface="Open Sans" panose="020B0606030504020204" pitchFamily="34" charset="0"/>
              </a:rPr>
              <a:t>Targe24</a:t>
            </a:r>
            <a:endParaRPr lang="en-US" sz="2200"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Ristkülik 7">
            <a:extLst>
              <a:ext uri="{FF2B5EF4-FFF2-40B4-BE49-F238E27FC236}">
                <a16:creationId xmlns:a16="http://schemas.microsoft.com/office/drawing/2014/main" id="{231C3340-113E-19B5-E1BD-F931A2977434}"/>
              </a:ext>
            </a:extLst>
          </p:cNvPr>
          <p:cNvSpPr/>
          <p:nvPr/>
        </p:nvSpPr>
        <p:spPr>
          <a:xfrm>
            <a:off x="12418828" y="7336465"/>
            <a:ext cx="2211572" cy="893135"/>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t-EE"/>
          </a:p>
        </p:txBody>
      </p:sp>
    </p:spTree>
    <p:extLst>
      <p:ext uri="{BB962C8B-B14F-4D97-AF65-F5344CB8AC3E}">
        <p14:creationId xmlns:p14="http://schemas.microsoft.com/office/powerpoint/2010/main" val="1481345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4167" y="1183600"/>
            <a:ext cx="7720727" cy="1270873"/>
          </a:xfrm>
          <a:prstGeom prst="rect">
            <a:avLst/>
          </a:prstGeom>
          <a:noFill/>
          <a:ln/>
        </p:spPr>
        <p:txBody>
          <a:bodyPr wrap="square" lIns="0" tIns="0" rIns="0" bIns="0" rtlCol="0" anchor="t"/>
          <a:lstStyle/>
          <a:p>
            <a:pPr marL="0" indent="0">
              <a:lnSpc>
                <a:spcPts val="5000"/>
              </a:lnSpc>
              <a:buNone/>
            </a:pPr>
            <a:r>
              <a:rPr lang="en-US" sz="4000" b="1" dirty="0">
                <a:solidFill>
                  <a:srgbClr val="333F70"/>
                </a:solidFill>
                <a:latin typeface="Unbounded Bold" pitchFamily="34" charset="0"/>
                <a:ea typeface="Unbounded Bold" pitchFamily="34" charset="-122"/>
                <a:cs typeface="Unbounded Bold" pitchFamily="34" charset="-120"/>
              </a:rPr>
              <a:t>Muudatuste elluviimine ja </a:t>
            </a:r>
            <a:r>
              <a:rPr lang="en-US" sz="4000" b="1" dirty="0" err="1">
                <a:solidFill>
                  <a:srgbClr val="333F70"/>
                </a:solidFill>
                <a:latin typeface="Unbounded Bold" pitchFamily="34" charset="0"/>
                <a:ea typeface="Unbounded Bold" pitchFamily="34" charset="-122"/>
                <a:cs typeface="Unbounded Bold" pitchFamily="34" charset="-120"/>
              </a:rPr>
              <a:t>tööta</a:t>
            </a:r>
            <a:r>
              <a:rPr lang="et-EE" sz="4000" b="1" dirty="0" err="1">
                <a:solidFill>
                  <a:srgbClr val="333F70"/>
                </a:solidFill>
                <a:latin typeface="Unbounded Bold" pitchFamily="34" charset="0"/>
                <a:ea typeface="Unbounded Bold" pitchFamily="34" charset="-122"/>
                <a:cs typeface="Unbounded Bold" pitchFamily="34" charset="-120"/>
              </a:rPr>
              <a:t>jate</a:t>
            </a:r>
            <a:r>
              <a:rPr lang="et-EE" sz="4000" b="1" dirty="0">
                <a:solidFill>
                  <a:srgbClr val="333F70"/>
                </a:solidFill>
                <a:latin typeface="Unbounded Bold" pitchFamily="34" charset="0"/>
                <a:ea typeface="Unbounded Bold" pitchFamily="34" charset="-122"/>
                <a:cs typeface="Unbounded Bold" pitchFamily="34" charset="-120"/>
              </a:rPr>
              <a:t> </a:t>
            </a:r>
            <a:r>
              <a:rPr lang="en-US" sz="4000" b="1" dirty="0" err="1">
                <a:solidFill>
                  <a:srgbClr val="333F70"/>
                </a:solidFill>
                <a:latin typeface="Unbounded Bold" pitchFamily="34" charset="0"/>
                <a:ea typeface="Unbounded Bold" pitchFamily="34" charset="-122"/>
                <a:cs typeface="Unbounded Bold" pitchFamily="34" charset="-120"/>
              </a:rPr>
              <a:t>kaasamine</a:t>
            </a:r>
            <a:endParaRPr lang="en-US" sz="4000" dirty="0"/>
          </a:p>
        </p:txBody>
      </p:sp>
      <p:sp>
        <p:nvSpPr>
          <p:cNvPr id="4" name="Shape 1"/>
          <p:cNvSpPr/>
          <p:nvPr/>
        </p:nvSpPr>
        <p:spPr>
          <a:xfrm>
            <a:off x="1047656" y="2759392"/>
            <a:ext cx="22860" cy="4896326"/>
          </a:xfrm>
          <a:prstGeom prst="roundRect">
            <a:avLst>
              <a:gd name="adj" fmla="val 373602"/>
            </a:avLst>
          </a:prstGeom>
          <a:solidFill>
            <a:srgbClr val="BCDBD4"/>
          </a:solidFill>
          <a:ln/>
        </p:spPr>
        <p:txBody>
          <a:bodyPr/>
          <a:lstStyle/>
          <a:p>
            <a:endParaRPr lang="et-EE"/>
          </a:p>
        </p:txBody>
      </p:sp>
      <p:sp>
        <p:nvSpPr>
          <p:cNvPr id="5" name="Shape 2"/>
          <p:cNvSpPr/>
          <p:nvPr/>
        </p:nvSpPr>
        <p:spPr>
          <a:xfrm>
            <a:off x="1264945" y="3205401"/>
            <a:ext cx="711637" cy="22860"/>
          </a:xfrm>
          <a:prstGeom prst="roundRect">
            <a:avLst>
              <a:gd name="adj" fmla="val 373602"/>
            </a:avLst>
          </a:prstGeom>
          <a:solidFill>
            <a:srgbClr val="BCDBD4"/>
          </a:solidFill>
          <a:ln/>
        </p:spPr>
        <p:txBody>
          <a:bodyPr/>
          <a:lstStyle/>
          <a:p>
            <a:endParaRPr lang="et-EE"/>
          </a:p>
        </p:txBody>
      </p:sp>
      <p:sp>
        <p:nvSpPr>
          <p:cNvPr id="6" name="Shape 3"/>
          <p:cNvSpPr/>
          <p:nvPr/>
        </p:nvSpPr>
        <p:spPr>
          <a:xfrm>
            <a:off x="830367" y="2988111"/>
            <a:ext cx="457438" cy="457438"/>
          </a:xfrm>
          <a:prstGeom prst="roundRect">
            <a:avLst>
              <a:gd name="adj" fmla="val 18670"/>
            </a:avLst>
          </a:prstGeom>
          <a:solidFill>
            <a:srgbClr val="D6F5EE"/>
          </a:solidFill>
          <a:ln w="7620">
            <a:solidFill>
              <a:srgbClr val="BCDBD4"/>
            </a:solidFill>
            <a:prstDash val="solid"/>
          </a:ln>
        </p:spPr>
        <p:txBody>
          <a:bodyPr/>
          <a:lstStyle/>
          <a:p>
            <a:endParaRPr lang="et-EE"/>
          </a:p>
        </p:txBody>
      </p:sp>
      <p:sp>
        <p:nvSpPr>
          <p:cNvPr id="7" name="Text 4"/>
          <p:cNvSpPr/>
          <p:nvPr/>
        </p:nvSpPr>
        <p:spPr>
          <a:xfrm>
            <a:off x="979790" y="3064312"/>
            <a:ext cx="158591" cy="305038"/>
          </a:xfrm>
          <a:prstGeom prst="rect">
            <a:avLst/>
          </a:prstGeom>
          <a:noFill/>
          <a:ln/>
        </p:spPr>
        <p:txBody>
          <a:bodyPr wrap="none" lIns="0" tIns="0" rIns="0" bIns="0" rtlCol="0" anchor="t"/>
          <a:lstStyle/>
          <a:p>
            <a:pPr marL="0" indent="0" algn="ctr">
              <a:lnSpc>
                <a:spcPts val="2400"/>
              </a:lnSpc>
              <a:buNone/>
            </a:pPr>
            <a:r>
              <a:rPr lang="en-US" sz="2400" b="1" dirty="0">
                <a:solidFill>
                  <a:srgbClr val="333F70"/>
                </a:solidFill>
                <a:latin typeface="Unbounded Bold" pitchFamily="34" charset="0"/>
                <a:ea typeface="Unbounded Bold" pitchFamily="34" charset="-122"/>
                <a:cs typeface="Unbounded Bold" pitchFamily="34" charset="-120"/>
              </a:rPr>
              <a:t>1</a:t>
            </a:r>
            <a:endParaRPr lang="en-US" sz="2400" dirty="0"/>
          </a:p>
        </p:txBody>
      </p:sp>
      <p:sp>
        <p:nvSpPr>
          <p:cNvPr id="8" name="Text 5"/>
          <p:cNvSpPr/>
          <p:nvPr/>
        </p:nvSpPr>
        <p:spPr>
          <a:xfrm>
            <a:off x="2177440" y="2962632"/>
            <a:ext cx="4127540" cy="317659"/>
          </a:xfrm>
          <a:prstGeom prst="rect">
            <a:avLst/>
          </a:prstGeom>
          <a:noFill/>
          <a:ln/>
        </p:spPr>
        <p:txBody>
          <a:bodyPr wrap="none" lIns="0" tIns="0" rIns="0" bIns="0" rtlCol="0" anchor="t"/>
          <a:lstStyle/>
          <a:p>
            <a:pPr marL="0" indent="0" algn="l">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Muudatuste planeerimine</a:t>
            </a:r>
            <a:endParaRPr lang="en-US" sz="2000" dirty="0"/>
          </a:p>
        </p:txBody>
      </p:sp>
      <p:sp>
        <p:nvSpPr>
          <p:cNvPr id="9" name="Text 6"/>
          <p:cNvSpPr/>
          <p:nvPr/>
        </p:nvSpPr>
        <p:spPr>
          <a:xfrm>
            <a:off x="2177440" y="3402211"/>
            <a:ext cx="6297454" cy="650558"/>
          </a:xfrm>
          <a:prstGeom prst="rect">
            <a:avLst/>
          </a:prstGeom>
          <a:noFill/>
          <a:ln/>
        </p:spPr>
        <p:txBody>
          <a:bodyPr wrap="square" lIns="0" tIns="0" rIns="0" bIns="0" rtlCol="0" anchor="t"/>
          <a:lstStyle/>
          <a:p>
            <a:pPr marL="0" indent="0" algn="l">
              <a:lnSpc>
                <a:spcPts val="2550"/>
              </a:lnSpc>
              <a:buNone/>
            </a:pPr>
            <a:r>
              <a:rPr lang="en-US" sz="1600" dirty="0">
                <a:solidFill>
                  <a:srgbClr val="333F70"/>
                </a:solidFill>
                <a:latin typeface="Open Sans" pitchFamily="34" charset="0"/>
                <a:ea typeface="Open Sans" pitchFamily="34" charset="-122"/>
                <a:cs typeface="Open Sans" pitchFamily="34" charset="-120"/>
              </a:rPr>
              <a:t>Selge eesmärkide, etappide ja ressursikulu määratlemine tagab edukat elluviimist.</a:t>
            </a:r>
            <a:endParaRPr lang="en-US" sz="1600" dirty="0"/>
          </a:p>
        </p:txBody>
      </p:sp>
      <p:sp>
        <p:nvSpPr>
          <p:cNvPr id="10" name="Shape 7"/>
          <p:cNvSpPr/>
          <p:nvPr/>
        </p:nvSpPr>
        <p:spPr>
          <a:xfrm>
            <a:off x="1264945" y="4905256"/>
            <a:ext cx="711637" cy="22860"/>
          </a:xfrm>
          <a:prstGeom prst="roundRect">
            <a:avLst>
              <a:gd name="adj" fmla="val 373602"/>
            </a:avLst>
          </a:prstGeom>
          <a:solidFill>
            <a:srgbClr val="BCDBD4"/>
          </a:solidFill>
          <a:ln/>
        </p:spPr>
        <p:txBody>
          <a:bodyPr/>
          <a:lstStyle/>
          <a:p>
            <a:endParaRPr lang="et-EE"/>
          </a:p>
        </p:txBody>
      </p:sp>
      <p:sp>
        <p:nvSpPr>
          <p:cNvPr id="11" name="Shape 8"/>
          <p:cNvSpPr/>
          <p:nvPr/>
        </p:nvSpPr>
        <p:spPr>
          <a:xfrm>
            <a:off x="830367" y="4687967"/>
            <a:ext cx="457438" cy="457438"/>
          </a:xfrm>
          <a:prstGeom prst="roundRect">
            <a:avLst>
              <a:gd name="adj" fmla="val 18670"/>
            </a:avLst>
          </a:prstGeom>
          <a:solidFill>
            <a:srgbClr val="D6F5EE"/>
          </a:solidFill>
          <a:ln w="7620">
            <a:solidFill>
              <a:srgbClr val="BCDBD4"/>
            </a:solidFill>
            <a:prstDash val="solid"/>
          </a:ln>
        </p:spPr>
        <p:txBody>
          <a:bodyPr/>
          <a:lstStyle/>
          <a:p>
            <a:endParaRPr lang="et-EE"/>
          </a:p>
        </p:txBody>
      </p:sp>
      <p:sp>
        <p:nvSpPr>
          <p:cNvPr id="12" name="Text 9"/>
          <p:cNvSpPr/>
          <p:nvPr/>
        </p:nvSpPr>
        <p:spPr>
          <a:xfrm>
            <a:off x="931689" y="4764167"/>
            <a:ext cx="254675" cy="305038"/>
          </a:xfrm>
          <a:prstGeom prst="rect">
            <a:avLst/>
          </a:prstGeom>
          <a:noFill/>
          <a:ln/>
        </p:spPr>
        <p:txBody>
          <a:bodyPr wrap="none" lIns="0" tIns="0" rIns="0" bIns="0" rtlCol="0" anchor="t"/>
          <a:lstStyle/>
          <a:p>
            <a:pPr marL="0" indent="0" algn="ctr">
              <a:lnSpc>
                <a:spcPts val="2400"/>
              </a:lnSpc>
              <a:buNone/>
            </a:pPr>
            <a:r>
              <a:rPr lang="en-US" sz="2400" b="1" dirty="0">
                <a:solidFill>
                  <a:srgbClr val="333F70"/>
                </a:solidFill>
                <a:latin typeface="Unbounded Bold" pitchFamily="34" charset="0"/>
                <a:ea typeface="Unbounded Bold" pitchFamily="34" charset="-122"/>
                <a:cs typeface="Unbounded Bold" pitchFamily="34" charset="-120"/>
              </a:rPr>
              <a:t>2</a:t>
            </a:r>
            <a:endParaRPr lang="en-US" sz="2400" dirty="0"/>
          </a:p>
        </p:txBody>
      </p:sp>
      <p:sp>
        <p:nvSpPr>
          <p:cNvPr id="13" name="Text 10"/>
          <p:cNvSpPr/>
          <p:nvPr/>
        </p:nvSpPr>
        <p:spPr>
          <a:xfrm>
            <a:off x="2177440" y="4662487"/>
            <a:ext cx="3400425" cy="317659"/>
          </a:xfrm>
          <a:prstGeom prst="rect">
            <a:avLst/>
          </a:prstGeom>
          <a:noFill/>
          <a:ln/>
        </p:spPr>
        <p:txBody>
          <a:bodyPr wrap="none" lIns="0" tIns="0" rIns="0" bIns="0" rtlCol="0" anchor="t"/>
          <a:lstStyle/>
          <a:p>
            <a:pPr marL="0" indent="0" algn="l">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Töötajate kaasamine</a:t>
            </a:r>
            <a:endParaRPr lang="en-US" sz="2000" dirty="0"/>
          </a:p>
        </p:txBody>
      </p:sp>
      <p:sp>
        <p:nvSpPr>
          <p:cNvPr id="14" name="Text 11"/>
          <p:cNvSpPr/>
          <p:nvPr/>
        </p:nvSpPr>
        <p:spPr>
          <a:xfrm>
            <a:off x="2177440" y="5102066"/>
            <a:ext cx="6297454" cy="650558"/>
          </a:xfrm>
          <a:prstGeom prst="rect">
            <a:avLst/>
          </a:prstGeom>
          <a:noFill/>
          <a:ln/>
        </p:spPr>
        <p:txBody>
          <a:bodyPr wrap="square" lIns="0" tIns="0" rIns="0" bIns="0" rtlCol="0" anchor="t"/>
          <a:lstStyle/>
          <a:p>
            <a:pPr marL="0" indent="0" algn="l">
              <a:lnSpc>
                <a:spcPts val="2550"/>
              </a:lnSpc>
              <a:buNone/>
            </a:pPr>
            <a:r>
              <a:rPr lang="en-US" sz="1600" dirty="0">
                <a:solidFill>
                  <a:srgbClr val="333F70"/>
                </a:solidFill>
                <a:latin typeface="Open Sans" pitchFamily="34" charset="0"/>
                <a:ea typeface="Open Sans" pitchFamily="34" charset="-122"/>
                <a:cs typeface="Open Sans" pitchFamily="34" charset="-120"/>
              </a:rPr>
              <a:t>Töötajate kaasamine muudatuste protsessi annab paremaid tulemusi ja tagab sujuva ülemineku.</a:t>
            </a:r>
            <a:endParaRPr lang="en-US" sz="1600" dirty="0"/>
          </a:p>
        </p:txBody>
      </p:sp>
      <p:sp>
        <p:nvSpPr>
          <p:cNvPr id="15" name="Shape 12"/>
          <p:cNvSpPr/>
          <p:nvPr/>
        </p:nvSpPr>
        <p:spPr>
          <a:xfrm>
            <a:off x="1264945" y="6605111"/>
            <a:ext cx="711637" cy="22860"/>
          </a:xfrm>
          <a:prstGeom prst="roundRect">
            <a:avLst>
              <a:gd name="adj" fmla="val 373602"/>
            </a:avLst>
          </a:prstGeom>
          <a:solidFill>
            <a:srgbClr val="BCDBD4"/>
          </a:solidFill>
          <a:ln/>
        </p:spPr>
        <p:txBody>
          <a:bodyPr/>
          <a:lstStyle/>
          <a:p>
            <a:endParaRPr lang="et-EE"/>
          </a:p>
        </p:txBody>
      </p:sp>
      <p:sp>
        <p:nvSpPr>
          <p:cNvPr id="16" name="Shape 13"/>
          <p:cNvSpPr/>
          <p:nvPr/>
        </p:nvSpPr>
        <p:spPr>
          <a:xfrm>
            <a:off x="830367" y="6387822"/>
            <a:ext cx="457438" cy="457438"/>
          </a:xfrm>
          <a:prstGeom prst="roundRect">
            <a:avLst>
              <a:gd name="adj" fmla="val 18670"/>
            </a:avLst>
          </a:prstGeom>
          <a:solidFill>
            <a:srgbClr val="D6F5EE"/>
          </a:solidFill>
          <a:ln w="7620">
            <a:solidFill>
              <a:srgbClr val="BCDBD4"/>
            </a:solidFill>
            <a:prstDash val="solid"/>
          </a:ln>
        </p:spPr>
        <p:txBody>
          <a:bodyPr/>
          <a:lstStyle/>
          <a:p>
            <a:endParaRPr lang="et-EE"/>
          </a:p>
        </p:txBody>
      </p:sp>
      <p:sp>
        <p:nvSpPr>
          <p:cNvPr id="17" name="Text 14"/>
          <p:cNvSpPr/>
          <p:nvPr/>
        </p:nvSpPr>
        <p:spPr>
          <a:xfrm>
            <a:off x="931093" y="6464022"/>
            <a:ext cx="255865" cy="305038"/>
          </a:xfrm>
          <a:prstGeom prst="rect">
            <a:avLst/>
          </a:prstGeom>
          <a:noFill/>
          <a:ln/>
        </p:spPr>
        <p:txBody>
          <a:bodyPr wrap="none" lIns="0" tIns="0" rIns="0" bIns="0" rtlCol="0" anchor="t"/>
          <a:lstStyle/>
          <a:p>
            <a:pPr marL="0" indent="0" algn="ctr">
              <a:lnSpc>
                <a:spcPts val="2400"/>
              </a:lnSpc>
              <a:buNone/>
            </a:pPr>
            <a:r>
              <a:rPr lang="en-US" sz="2400" b="1" dirty="0">
                <a:solidFill>
                  <a:srgbClr val="333F70"/>
                </a:solidFill>
                <a:latin typeface="Unbounded Bold" pitchFamily="34" charset="0"/>
                <a:ea typeface="Unbounded Bold" pitchFamily="34" charset="-122"/>
                <a:cs typeface="Unbounded Bold" pitchFamily="34" charset="-120"/>
              </a:rPr>
              <a:t>3</a:t>
            </a:r>
            <a:endParaRPr lang="en-US" sz="2400" dirty="0"/>
          </a:p>
        </p:txBody>
      </p:sp>
      <p:sp>
        <p:nvSpPr>
          <p:cNvPr id="18" name="Text 15"/>
          <p:cNvSpPr/>
          <p:nvPr/>
        </p:nvSpPr>
        <p:spPr>
          <a:xfrm>
            <a:off x="2177440" y="6362343"/>
            <a:ext cx="4754166" cy="317659"/>
          </a:xfrm>
          <a:prstGeom prst="rect">
            <a:avLst/>
          </a:prstGeom>
          <a:noFill/>
          <a:ln/>
        </p:spPr>
        <p:txBody>
          <a:bodyPr wrap="none" lIns="0" tIns="0" rIns="0" bIns="0" rtlCol="0" anchor="t"/>
          <a:lstStyle/>
          <a:p>
            <a:pPr marL="0" indent="0" algn="l">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Tagasiside ja pidev hindamine</a:t>
            </a:r>
            <a:endParaRPr lang="en-US" sz="2000" dirty="0"/>
          </a:p>
        </p:txBody>
      </p:sp>
      <p:sp>
        <p:nvSpPr>
          <p:cNvPr id="19" name="Text 16"/>
          <p:cNvSpPr/>
          <p:nvPr/>
        </p:nvSpPr>
        <p:spPr>
          <a:xfrm>
            <a:off x="2177440" y="6801921"/>
            <a:ext cx="6297454" cy="650558"/>
          </a:xfrm>
          <a:prstGeom prst="rect">
            <a:avLst/>
          </a:prstGeom>
          <a:noFill/>
          <a:ln/>
        </p:spPr>
        <p:txBody>
          <a:bodyPr wrap="square" lIns="0" tIns="0" rIns="0" bIns="0" rtlCol="0" anchor="t"/>
          <a:lstStyle/>
          <a:p>
            <a:pPr marL="0" indent="0" algn="l">
              <a:lnSpc>
                <a:spcPts val="2550"/>
              </a:lnSpc>
              <a:buNone/>
            </a:pPr>
            <a:r>
              <a:rPr lang="en-US" sz="1600" dirty="0">
                <a:solidFill>
                  <a:srgbClr val="333F70"/>
                </a:solidFill>
                <a:latin typeface="Open Sans" pitchFamily="34" charset="0"/>
                <a:ea typeface="Open Sans" pitchFamily="34" charset="-122"/>
                <a:cs typeface="Open Sans" pitchFamily="34" charset="-120"/>
              </a:rPr>
              <a:t>Pidev hindamine tagab, et muudatused on edukad ja toovad kaasa oodatud tulemusi.</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3065" y="880586"/>
            <a:ext cx="7717869" cy="1273254"/>
          </a:xfrm>
          <a:prstGeom prst="rect">
            <a:avLst/>
          </a:prstGeom>
          <a:noFill/>
          <a:ln/>
        </p:spPr>
        <p:txBody>
          <a:bodyPr wrap="square" lIns="0" tIns="0" rIns="0" bIns="0" rtlCol="0" anchor="t"/>
          <a:lstStyle/>
          <a:p>
            <a:pPr marL="0" indent="0">
              <a:lnSpc>
                <a:spcPts val="5000"/>
              </a:lnSpc>
              <a:buNone/>
            </a:pPr>
            <a:r>
              <a:rPr lang="en-US" sz="4000" b="1" dirty="0">
                <a:solidFill>
                  <a:srgbClr val="333F70"/>
                </a:solidFill>
                <a:latin typeface="Unbounded Bold" pitchFamily="34" charset="0"/>
                <a:ea typeface="Unbounded Bold" pitchFamily="34" charset="-122"/>
                <a:cs typeface="Unbounded Bold" pitchFamily="34" charset="-120"/>
              </a:rPr>
              <a:t>Mõõtmise ja tagasiside süsteemi loomine</a:t>
            </a:r>
            <a:endParaRPr lang="en-US" sz="4000" dirty="0"/>
          </a:p>
        </p:txBody>
      </p:sp>
      <p:pic>
        <p:nvPicPr>
          <p:cNvPr id="4" name="Image 1" descr="preencoded.png"/>
          <p:cNvPicPr>
            <a:picLocks noChangeAspect="1"/>
          </p:cNvPicPr>
          <p:nvPr/>
        </p:nvPicPr>
        <p:blipFill>
          <a:blip r:embed="rId4"/>
          <a:stretch>
            <a:fillRect/>
          </a:stretch>
        </p:blipFill>
        <p:spPr>
          <a:xfrm>
            <a:off x="713065" y="2459355"/>
            <a:ext cx="1018699" cy="1629847"/>
          </a:xfrm>
          <a:prstGeom prst="rect">
            <a:avLst/>
          </a:prstGeom>
        </p:spPr>
      </p:pic>
      <p:sp>
        <p:nvSpPr>
          <p:cNvPr id="5" name="Text 1"/>
          <p:cNvSpPr/>
          <p:nvPr/>
        </p:nvSpPr>
        <p:spPr>
          <a:xfrm>
            <a:off x="2037278" y="2663071"/>
            <a:ext cx="4062770" cy="318254"/>
          </a:xfrm>
          <a:prstGeom prst="rect">
            <a:avLst/>
          </a:prstGeom>
          <a:noFill/>
          <a:ln/>
        </p:spPr>
        <p:txBody>
          <a:bodyPr wrap="none" lIns="0" tIns="0" rIns="0" bIns="0" rtlCol="0" anchor="t"/>
          <a:lstStyle/>
          <a:p>
            <a:pPr marL="0" indent="0" algn="l">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Mõõdikute määratlemine</a:t>
            </a:r>
            <a:endParaRPr lang="en-US" sz="2000" dirty="0"/>
          </a:p>
        </p:txBody>
      </p:sp>
      <p:sp>
        <p:nvSpPr>
          <p:cNvPr id="6" name="Text 2"/>
          <p:cNvSpPr/>
          <p:nvPr/>
        </p:nvSpPr>
        <p:spPr>
          <a:xfrm>
            <a:off x="2037278" y="3103483"/>
            <a:ext cx="6393656" cy="651748"/>
          </a:xfrm>
          <a:prstGeom prst="rect">
            <a:avLst/>
          </a:prstGeom>
          <a:noFill/>
          <a:ln/>
        </p:spPr>
        <p:txBody>
          <a:bodyPr wrap="square" lIns="0" tIns="0" rIns="0" bIns="0" rtlCol="0" anchor="t"/>
          <a:lstStyle/>
          <a:p>
            <a:pPr marL="0" indent="0" algn="l">
              <a:lnSpc>
                <a:spcPts val="2550"/>
              </a:lnSpc>
              <a:buNone/>
            </a:pPr>
            <a:r>
              <a:rPr lang="en-US" sz="1600" dirty="0">
                <a:solidFill>
                  <a:srgbClr val="333F70"/>
                </a:solidFill>
                <a:latin typeface="Open Sans" pitchFamily="34" charset="0"/>
                <a:ea typeface="Open Sans" pitchFamily="34" charset="-122"/>
                <a:cs typeface="Open Sans" pitchFamily="34" charset="-120"/>
              </a:rPr>
              <a:t>Oluline on määrata mõõdikud, mis aitavad mõõta eduloo edasimineku ja tuvastada probleemseid valdkondi.</a:t>
            </a:r>
            <a:endParaRPr lang="en-US" sz="1600" dirty="0"/>
          </a:p>
        </p:txBody>
      </p:sp>
      <p:pic>
        <p:nvPicPr>
          <p:cNvPr id="7" name="Image 2" descr="preencoded.png"/>
          <p:cNvPicPr>
            <a:picLocks noChangeAspect="1"/>
          </p:cNvPicPr>
          <p:nvPr/>
        </p:nvPicPr>
        <p:blipFill>
          <a:blip r:embed="rId5"/>
          <a:stretch>
            <a:fillRect/>
          </a:stretch>
        </p:blipFill>
        <p:spPr>
          <a:xfrm>
            <a:off x="713065" y="4089202"/>
            <a:ext cx="1018699" cy="1629847"/>
          </a:xfrm>
          <a:prstGeom prst="rect">
            <a:avLst/>
          </a:prstGeom>
        </p:spPr>
      </p:pic>
      <p:sp>
        <p:nvSpPr>
          <p:cNvPr id="8" name="Text 3"/>
          <p:cNvSpPr/>
          <p:nvPr/>
        </p:nvSpPr>
        <p:spPr>
          <a:xfrm>
            <a:off x="2037278" y="4292918"/>
            <a:ext cx="4614624" cy="318254"/>
          </a:xfrm>
          <a:prstGeom prst="rect">
            <a:avLst/>
          </a:prstGeom>
          <a:noFill/>
          <a:ln/>
        </p:spPr>
        <p:txBody>
          <a:bodyPr wrap="none" lIns="0" tIns="0" rIns="0" bIns="0" rtlCol="0" anchor="t"/>
          <a:lstStyle/>
          <a:p>
            <a:pPr marL="0" indent="0" algn="l">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Tagasiside süsteemi loomine</a:t>
            </a:r>
            <a:endParaRPr lang="en-US" sz="2000" dirty="0"/>
          </a:p>
        </p:txBody>
      </p:sp>
      <p:sp>
        <p:nvSpPr>
          <p:cNvPr id="9" name="Text 4"/>
          <p:cNvSpPr/>
          <p:nvPr/>
        </p:nvSpPr>
        <p:spPr>
          <a:xfrm>
            <a:off x="2037278" y="4733330"/>
            <a:ext cx="6393656" cy="651748"/>
          </a:xfrm>
          <a:prstGeom prst="rect">
            <a:avLst/>
          </a:prstGeom>
          <a:noFill/>
          <a:ln/>
        </p:spPr>
        <p:txBody>
          <a:bodyPr wrap="square" lIns="0" tIns="0" rIns="0" bIns="0" rtlCol="0" anchor="t"/>
          <a:lstStyle/>
          <a:p>
            <a:pPr marL="0" indent="0" algn="l">
              <a:lnSpc>
                <a:spcPts val="2550"/>
              </a:lnSpc>
              <a:buNone/>
            </a:pPr>
            <a:r>
              <a:rPr lang="en-US" sz="1600" dirty="0">
                <a:solidFill>
                  <a:srgbClr val="333F70"/>
                </a:solidFill>
                <a:latin typeface="Open Sans" pitchFamily="34" charset="0"/>
                <a:ea typeface="Open Sans" pitchFamily="34" charset="-122"/>
                <a:cs typeface="Open Sans" pitchFamily="34" charset="-120"/>
              </a:rPr>
              <a:t>Regulaarne tagasiside andmine ja vastuvõtmine tagab, et organisatsioon toimib sujuvalt ja vastavalt plaanile.</a:t>
            </a:r>
            <a:endParaRPr lang="en-US" sz="1600" dirty="0"/>
          </a:p>
        </p:txBody>
      </p:sp>
      <p:pic>
        <p:nvPicPr>
          <p:cNvPr id="10" name="Image 3" descr="preencoded.png"/>
          <p:cNvPicPr>
            <a:picLocks noChangeAspect="1"/>
          </p:cNvPicPr>
          <p:nvPr/>
        </p:nvPicPr>
        <p:blipFill>
          <a:blip r:embed="rId6"/>
          <a:stretch>
            <a:fillRect/>
          </a:stretch>
        </p:blipFill>
        <p:spPr>
          <a:xfrm>
            <a:off x="713065" y="5719048"/>
            <a:ext cx="1018699" cy="1629847"/>
          </a:xfrm>
          <a:prstGeom prst="rect">
            <a:avLst/>
          </a:prstGeom>
        </p:spPr>
      </p:pic>
      <p:sp>
        <p:nvSpPr>
          <p:cNvPr id="11" name="Text 5"/>
          <p:cNvSpPr/>
          <p:nvPr/>
        </p:nvSpPr>
        <p:spPr>
          <a:xfrm>
            <a:off x="2037278" y="5922764"/>
            <a:ext cx="4686419" cy="318254"/>
          </a:xfrm>
          <a:prstGeom prst="rect">
            <a:avLst/>
          </a:prstGeom>
          <a:noFill/>
          <a:ln/>
        </p:spPr>
        <p:txBody>
          <a:bodyPr wrap="none" lIns="0" tIns="0" rIns="0" bIns="0" rtlCol="0" anchor="t"/>
          <a:lstStyle/>
          <a:p>
            <a:pPr marL="0" indent="0" algn="l">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Mõõtmise tulemuste analüüs</a:t>
            </a:r>
            <a:endParaRPr lang="en-US" sz="2000" dirty="0"/>
          </a:p>
        </p:txBody>
      </p:sp>
      <p:sp>
        <p:nvSpPr>
          <p:cNvPr id="12" name="Text 6"/>
          <p:cNvSpPr/>
          <p:nvPr/>
        </p:nvSpPr>
        <p:spPr>
          <a:xfrm>
            <a:off x="2037278" y="6363176"/>
            <a:ext cx="6393656" cy="651748"/>
          </a:xfrm>
          <a:prstGeom prst="rect">
            <a:avLst/>
          </a:prstGeom>
          <a:noFill/>
          <a:ln/>
        </p:spPr>
        <p:txBody>
          <a:bodyPr wrap="square" lIns="0" tIns="0" rIns="0" bIns="0" rtlCol="0" anchor="t"/>
          <a:lstStyle/>
          <a:p>
            <a:pPr marL="0" indent="0" algn="l">
              <a:lnSpc>
                <a:spcPts val="2550"/>
              </a:lnSpc>
              <a:buNone/>
            </a:pPr>
            <a:r>
              <a:rPr lang="en-US" sz="1600" dirty="0">
                <a:solidFill>
                  <a:srgbClr val="333F70"/>
                </a:solidFill>
                <a:latin typeface="Open Sans" pitchFamily="34" charset="0"/>
                <a:ea typeface="Open Sans" pitchFamily="34" charset="-122"/>
                <a:cs typeface="Open Sans" pitchFamily="34" charset="-120"/>
              </a:rPr>
              <a:t>Tulemuste analüüs aitab teha järeldusi ja suunata tulevasi toiminguid.</a:t>
            </a:r>
            <a:endParaRPr lang="en-US"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1346683" y="1988382"/>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Kokkuvõte ja järeldused</a:t>
            </a:r>
            <a:endParaRPr lang="en-US" sz="4450" dirty="0"/>
          </a:p>
        </p:txBody>
      </p:sp>
      <p:sp>
        <p:nvSpPr>
          <p:cNvPr id="4" name="Text 1"/>
          <p:cNvSpPr/>
          <p:nvPr/>
        </p:nvSpPr>
        <p:spPr>
          <a:xfrm>
            <a:off x="751260" y="3168454"/>
            <a:ext cx="7556421" cy="4168011"/>
          </a:xfrm>
          <a:prstGeom prst="rect">
            <a:avLst/>
          </a:prstGeom>
          <a:noFill/>
          <a:ln/>
        </p:spPr>
        <p:txBody>
          <a:bodyPr wrap="square" lIns="0" tIns="0" rIns="0" bIns="0" rtlCol="0" anchor="t"/>
          <a:lstStyle/>
          <a:p>
            <a:pPr marL="0" indent="0">
              <a:lnSpc>
                <a:spcPts val="2850"/>
              </a:lnSpc>
              <a:buNone/>
            </a:pPr>
            <a:r>
              <a:rPr lang="en-US" sz="1700" dirty="0">
                <a:latin typeface="Open Sans" panose="020B0606030504020204" pitchFamily="34" charset="0"/>
                <a:ea typeface="Open Sans" panose="020B0606030504020204" pitchFamily="34" charset="0"/>
                <a:cs typeface="Open Sans" panose="020B0606030504020204" pitchFamily="34" charset="0"/>
              </a:rPr>
              <a:t>IT organisatsiooni juhtimine on keeruline, kuid tasuv väljakutse. Tulevikus on oluline olla proaktiivne, kohanemisvõimeline ja paindlik. Strateegiline planeerimine, ressursside ja protsesside efektiivne juhtimine ning tehnoloogiliste lahenduste koordineerimine on kõik olulised tegurid IT organisatsiooni edu </a:t>
            </a:r>
            <a:r>
              <a:rPr lang="en-US" sz="1700" dirty="0" err="1">
                <a:latin typeface="Open Sans" panose="020B0606030504020204" pitchFamily="34" charset="0"/>
                <a:ea typeface="Open Sans" panose="020B0606030504020204" pitchFamily="34" charset="0"/>
                <a:cs typeface="Open Sans" panose="020B0606030504020204" pitchFamily="34" charset="0"/>
              </a:rPr>
              <a:t>saavutamiseks</a:t>
            </a:r>
            <a:r>
              <a:rPr lang="en-US" sz="1700" dirty="0">
                <a:latin typeface="Open Sans" panose="020B0606030504020204" pitchFamily="34" charset="0"/>
                <a:ea typeface="Open Sans" panose="020B0606030504020204" pitchFamily="34" charset="0"/>
                <a:cs typeface="Open Sans" panose="020B0606030504020204" pitchFamily="34" charset="0"/>
              </a:rPr>
              <a:t>.</a:t>
            </a:r>
            <a:endParaRPr lang="et-EE" sz="1700" dirty="0">
              <a:latin typeface="Open Sans" panose="020B0606030504020204" pitchFamily="34" charset="0"/>
              <a:ea typeface="Open Sans" panose="020B0606030504020204" pitchFamily="34" charset="0"/>
              <a:cs typeface="Open Sans" panose="020B0606030504020204" pitchFamily="34" charset="0"/>
            </a:endParaRPr>
          </a:p>
          <a:p>
            <a:pPr marL="0" indent="0">
              <a:lnSpc>
                <a:spcPts val="2850"/>
              </a:lnSpc>
              <a:buNone/>
            </a:pPr>
            <a:endParaRPr lang="et-EE" sz="1700" dirty="0">
              <a:latin typeface="Open Sans" panose="020B0606030504020204" pitchFamily="34" charset="0"/>
              <a:ea typeface="Open Sans" panose="020B0606030504020204" pitchFamily="34" charset="0"/>
              <a:cs typeface="Open Sans" panose="020B0606030504020204" pitchFamily="34" charset="0"/>
            </a:endParaRPr>
          </a:p>
          <a:p>
            <a:pPr>
              <a:lnSpc>
                <a:spcPts val="2850"/>
              </a:lnSpc>
            </a:pPr>
            <a:r>
              <a:rPr lang="et-EE" sz="1700" dirty="0">
                <a:latin typeface="Open Sans" panose="020B0606030504020204" pitchFamily="34" charset="0"/>
                <a:ea typeface="Open Sans" panose="020B0606030504020204" pitchFamily="34" charset="0"/>
                <a:cs typeface="Open Sans" panose="020B0606030504020204" pitchFamily="34" charset="0"/>
              </a:rPr>
              <a:t>IT organisatsiooni juhtimine on pidevas muutumises, tõustes keerukamate väljakutsetega silmitsi. Tõhusate põhimõtete ja parimate praktikate rakendamine aitab nendega toime tulla. Hea on keskenduda tuleviku arengutele, sh tehisintellekti ja andmeanalüütikaga.</a:t>
            </a:r>
          </a:p>
          <a:p>
            <a:pPr marL="0" indent="0">
              <a:lnSpc>
                <a:spcPts val="2850"/>
              </a:lnSpc>
              <a:buNone/>
            </a:pP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80204-1853-FB76-980E-02EB96CEC63D}"/>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9C9119AA-B41C-4060-2160-3AEAA8A2F937}"/>
              </a:ext>
            </a:extLst>
          </p:cNvPr>
          <p:cNvSpPr/>
          <p:nvPr/>
        </p:nvSpPr>
        <p:spPr>
          <a:xfrm>
            <a:off x="1311295" y="2419469"/>
            <a:ext cx="12007810" cy="3390662"/>
          </a:xfrm>
          <a:prstGeom prst="rect">
            <a:avLst/>
          </a:prstGeom>
          <a:noFill/>
          <a:ln/>
        </p:spPr>
        <p:txBody>
          <a:bodyPr wrap="square" lIns="0" tIns="0" rIns="0" bIns="0" rtlCol="0" anchor="t"/>
          <a:lstStyle/>
          <a:p>
            <a:pPr algn="ctr">
              <a:lnSpc>
                <a:spcPts val="5550"/>
              </a:lnSpc>
            </a:pPr>
            <a:r>
              <a:rPr lang="et-EE" sz="4450" b="1" dirty="0">
                <a:solidFill>
                  <a:srgbClr val="333F70"/>
                </a:solidFill>
                <a:latin typeface="Open Sans" panose="020B0606030504020204" pitchFamily="34" charset="0"/>
                <a:ea typeface="Open Sans" panose="020B0606030504020204" pitchFamily="34" charset="0"/>
                <a:cs typeface="Open Sans" panose="020B0606030504020204" pitchFamily="34" charset="0"/>
              </a:rPr>
              <a:t>TÄNAN KUULAMAST!</a:t>
            </a:r>
            <a:endParaRPr lang="en-US" sz="4450"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Shape 2">
            <a:extLst>
              <a:ext uri="{FF2B5EF4-FFF2-40B4-BE49-F238E27FC236}">
                <a16:creationId xmlns:a16="http://schemas.microsoft.com/office/drawing/2014/main" id="{346033F5-46BE-414A-F1A1-A905A603121C}"/>
              </a:ext>
            </a:extLst>
          </p:cNvPr>
          <p:cNvSpPr/>
          <p:nvPr/>
        </p:nvSpPr>
        <p:spPr>
          <a:xfrm>
            <a:off x="793790" y="5302568"/>
            <a:ext cx="362903" cy="362903"/>
          </a:xfrm>
          <a:prstGeom prst="roundRect">
            <a:avLst>
              <a:gd name="adj" fmla="val 25194296"/>
            </a:avLst>
          </a:prstGeom>
          <a:noFill/>
          <a:ln w="7620">
            <a:solidFill>
              <a:srgbClr val="FFFFFF"/>
            </a:solidFill>
            <a:prstDash val="solid"/>
          </a:ln>
        </p:spPr>
        <p:txBody>
          <a:bodyPr/>
          <a:lstStyle/>
          <a:p>
            <a:endParaRPr lang="et-EE"/>
          </a:p>
        </p:txBody>
      </p:sp>
      <p:sp>
        <p:nvSpPr>
          <p:cNvPr id="8" name="Ristkülik 7">
            <a:extLst>
              <a:ext uri="{FF2B5EF4-FFF2-40B4-BE49-F238E27FC236}">
                <a16:creationId xmlns:a16="http://schemas.microsoft.com/office/drawing/2014/main" id="{A24620C1-11C4-D7F4-640C-3431D35B0A09}"/>
              </a:ext>
            </a:extLst>
          </p:cNvPr>
          <p:cNvSpPr/>
          <p:nvPr/>
        </p:nvSpPr>
        <p:spPr>
          <a:xfrm>
            <a:off x="12418828" y="7336465"/>
            <a:ext cx="2211572" cy="893135"/>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t-EE"/>
          </a:p>
        </p:txBody>
      </p:sp>
    </p:spTree>
    <p:extLst>
      <p:ext uri="{BB962C8B-B14F-4D97-AF65-F5344CB8AC3E}">
        <p14:creationId xmlns:p14="http://schemas.microsoft.com/office/powerpoint/2010/main" val="3226119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AC45D-87C0-6E8C-FE9B-47EC215609D8}"/>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3139A9A-623E-EA6C-794C-29320FA9D26E}"/>
              </a:ext>
            </a:extLst>
          </p:cNvPr>
          <p:cNvPicPr>
            <a:picLocks noChangeAspect="1"/>
          </p:cNvPicPr>
          <p:nvPr/>
        </p:nvPicPr>
        <p:blipFill>
          <a:blip r:embed="rId3"/>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B8FFEEA5-C911-418F-C1BE-A320AA21DD95}"/>
              </a:ext>
            </a:extLst>
          </p:cNvPr>
          <p:cNvSpPr/>
          <p:nvPr/>
        </p:nvSpPr>
        <p:spPr>
          <a:xfrm>
            <a:off x="793790" y="2546985"/>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IT organisatsiooni juhtimise tulevik</a:t>
            </a:r>
            <a:endParaRPr lang="en-US" sz="4450" dirty="0"/>
          </a:p>
        </p:txBody>
      </p:sp>
      <p:sp>
        <p:nvSpPr>
          <p:cNvPr id="4" name="Text 1">
            <a:extLst>
              <a:ext uri="{FF2B5EF4-FFF2-40B4-BE49-F238E27FC236}">
                <a16:creationId xmlns:a16="http://schemas.microsoft.com/office/drawing/2014/main" id="{46A84E7B-CCA6-C0AF-E66F-72FC99C253D2}"/>
              </a:ext>
            </a:extLst>
          </p:cNvPr>
          <p:cNvSpPr/>
          <p:nvPr/>
        </p:nvSpPr>
        <p:spPr>
          <a:xfrm>
            <a:off x="793790" y="4304705"/>
            <a:ext cx="7556421" cy="2563928"/>
          </a:xfrm>
          <a:prstGeom prst="rect">
            <a:avLst/>
          </a:prstGeom>
          <a:noFill/>
          <a:ln/>
        </p:spPr>
        <p:txBody>
          <a:bodyPr wrap="square" lIns="0" tIns="0" rIns="0" bIns="0" rtlCol="0" anchor="t"/>
          <a:lstStyle/>
          <a:p>
            <a:pPr marL="0" indent="0">
              <a:lnSpc>
                <a:spcPts val="2850"/>
              </a:lnSpc>
              <a:buNone/>
            </a:pPr>
            <a:r>
              <a:rPr lang="en-US" sz="1750" dirty="0">
                <a:latin typeface="Open Sans" pitchFamily="34" charset="0"/>
                <a:ea typeface="Open Sans" pitchFamily="34" charset="-122"/>
                <a:cs typeface="Open Sans" pitchFamily="34" charset="-120"/>
              </a:rPr>
              <a:t>IT organisatsiooni juhtimine on keeruline, kuid tasuv väljakutse. Tulevikus on oluline olla proaktiivne, kohanemisvõimeline ja </a:t>
            </a:r>
            <a:r>
              <a:rPr lang="en-US" sz="1750" dirty="0" err="1">
                <a:latin typeface="Open Sans" pitchFamily="34" charset="0"/>
                <a:ea typeface="Open Sans" pitchFamily="34" charset="-122"/>
                <a:cs typeface="Open Sans" pitchFamily="34" charset="-120"/>
              </a:rPr>
              <a:t>paindlik</a:t>
            </a:r>
            <a:r>
              <a:rPr lang="en-US" sz="1750" dirty="0">
                <a:latin typeface="Open Sans" pitchFamily="34" charset="0"/>
                <a:ea typeface="Open Sans" pitchFamily="34" charset="-122"/>
                <a:cs typeface="Open Sans" pitchFamily="34" charset="-120"/>
              </a:rPr>
              <a:t>.</a:t>
            </a:r>
            <a:endParaRPr lang="et-EE" sz="1750" dirty="0">
              <a:latin typeface="Open Sans" pitchFamily="34" charset="0"/>
              <a:ea typeface="Open Sans" pitchFamily="34" charset="-122"/>
              <a:cs typeface="Open Sans" pitchFamily="34" charset="-120"/>
            </a:endParaRPr>
          </a:p>
          <a:p>
            <a:pPr>
              <a:lnSpc>
                <a:spcPts val="2850"/>
              </a:lnSpc>
            </a:pPr>
            <a:r>
              <a:rPr lang="et-EE" sz="1800" kern="100" dirty="0">
                <a:effectLst/>
                <a:latin typeface="Aptos" panose="020B0004020202020204" pitchFamily="34" charset="0"/>
                <a:ea typeface="Aptos" panose="020B0004020202020204" pitchFamily="34" charset="0"/>
                <a:cs typeface="Times New Roman" panose="02020603050405020304" pitchFamily="18" charset="0"/>
              </a:rPr>
              <a:t>IT organisatsiooni juhtimine on keerukas ja mitmetahuline ülesanne, mis nõuab nii tehnilisi teadmisi kui ka strateegilist mõtlemist. Järgnevalt käsitlen mõningaid peamisi aspekte, mida tuleb arvestada IT organisatsiooni juhtimisel, samuti tulevikutrende, mis võivad mõjutada seda valdkonda.</a:t>
            </a:r>
          </a:p>
          <a:p>
            <a:pPr marL="0" indent="0">
              <a:lnSpc>
                <a:spcPts val="2850"/>
              </a:lnSpc>
              <a:buNone/>
            </a:pPr>
            <a:endParaRPr lang="en-US" sz="1750" dirty="0"/>
          </a:p>
        </p:txBody>
      </p:sp>
      <p:sp>
        <p:nvSpPr>
          <p:cNvPr id="5" name="Shape 2">
            <a:extLst>
              <a:ext uri="{FF2B5EF4-FFF2-40B4-BE49-F238E27FC236}">
                <a16:creationId xmlns:a16="http://schemas.microsoft.com/office/drawing/2014/main" id="{0AB0A15A-15CD-CA8A-592E-83E3045BF572}"/>
              </a:ext>
            </a:extLst>
          </p:cNvPr>
          <p:cNvSpPr/>
          <p:nvPr/>
        </p:nvSpPr>
        <p:spPr>
          <a:xfrm>
            <a:off x="793790" y="5302568"/>
            <a:ext cx="362903" cy="362903"/>
          </a:xfrm>
          <a:prstGeom prst="roundRect">
            <a:avLst>
              <a:gd name="adj" fmla="val 25194296"/>
            </a:avLst>
          </a:prstGeom>
          <a:noFill/>
          <a:ln w="7620">
            <a:solidFill>
              <a:srgbClr val="FFFFFF"/>
            </a:solidFill>
            <a:prstDash val="solid"/>
          </a:ln>
        </p:spPr>
        <p:txBody>
          <a:bodyPr/>
          <a:lstStyle/>
          <a:p>
            <a:endParaRPr lang="et-EE"/>
          </a:p>
        </p:txBody>
      </p:sp>
      <p:sp>
        <p:nvSpPr>
          <p:cNvPr id="7" name="Text 3">
            <a:extLst>
              <a:ext uri="{FF2B5EF4-FFF2-40B4-BE49-F238E27FC236}">
                <a16:creationId xmlns:a16="http://schemas.microsoft.com/office/drawing/2014/main" id="{983818DF-53CC-D112-C6C3-ABE1AE2E36AE}"/>
              </a:ext>
            </a:extLst>
          </p:cNvPr>
          <p:cNvSpPr/>
          <p:nvPr/>
        </p:nvSpPr>
        <p:spPr>
          <a:xfrm>
            <a:off x="1270040" y="5285661"/>
            <a:ext cx="4916567" cy="396835"/>
          </a:xfrm>
          <a:prstGeom prst="rect">
            <a:avLst/>
          </a:prstGeom>
          <a:noFill/>
          <a:ln/>
        </p:spPr>
        <p:txBody>
          <a:bodyPr wrap="none" lIns="0" tIns="0" rIns="0" bIns="0" rtlCol="0" anchor="t"/>
          <a:lstStyle/>
          <a:p>
            <a:pPr marL="0" indent="0" algn="l">
              <a:lnSpc>
                <a:spcPts val="3100"/>
              </a:lnSpc>
              <a:buNone/>
            </a:pPr>
            <a:endParaRPr lang="en-US" sz="2200" dirty="0"/>
          </a:p>
        </p:txBody>
      </p:sp>
    </p:spTree>
    <p:extLst>
      <p:ext uri="{BB962C8B-B14F-4D97-AF65-F5344CB8AC3E}">
        <p14:creationId xmlns:p14="http://schemas.microsoft.com/office/powerpoint/2010/main" val="1293057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822609"/>
            <a:ext cx="13042821" cy="1417558"/>
          </a:xfrm>
          <a:prstGeom prst="rect">
            <a:avLst/>
          </a:prstGeom>
          <a:noFill/>
          <a:ln/>
        </p:spPr>
        <p:txBody>
          <a:bodyPr wrap="squar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Minu kogemus ja ettepanekud IT organisatsiooni parendamiseks</a:t>
            </a:r>
            <a:endParaRPr lang="en-US" sz="4450" dirty="0"/>
          </a:p>
        </p:txBody>
      </p:sp>
      <p:sp>
        <p:nvSpPr>
          <p:cNvPr id="3" name="Text 1"/>
          <p:cNvSpPr/>
          <p:nvPr/>
        </p:nvSpPr>
        <p:spPr>
          <a:xfrm>
            <a:off x="793790" y="3807143"/>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Kogemus</a:t>
            </a:r>
            <a:endParaRPr lang="en-US" sz="2200" dirty="0"/>
          </a:p>
        </p:txBody>
      </p:sp>
      <p:sp>
        <p:nvSpPr>
          <p:cNvPr id="4" name="Text 2"/>
          <p:cNvSpPr/>
          <p:nvPr/>
        </p:nvSpPr>
        <p:spPr>
          <a:xfrm>
            <a:off x="793791" y="4388287"/>
            <a:ext cx="5032852" cy="1088708"/>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Olen töötanud IT </a:t>
            </a:r>
            <a:r>
              <a:rPr lang="en-US" sz="1750" dirty="0" err="1">
                <a:solidFill>
                  <a:srgbClr val="333F70"/>
                </a:solidFill>
                <a:latin typeface="Open Sans" pitchFamily="34" charset="0"/>
                <a:ea typeface="Open Sans" pitchFamily="34" charset="-122"/>
                <a:cs typeface="Open Sans" pitchFamily="34" charset="-120"/>
              </a:rPr>
              <a:t>sektoris</a:t>
            </a:r>
            <a:r>
              <a:rPr lang="et-EE" sz="1750" dirty="0">
                <a:solidFill>
                  <a:srgbClr val="333F70"/>
                </a:solidFill>
                <a:latin typeface="Open Sans" pitchFamily="34" charset="0"/>
                <a:ea typeface="Open Sans" pitchFamily="34" charset="-122"/>
                <a:cs typeface="Open Sans" pitchFamily="34" charset="-120"/>
              </a:rPr>
              <a:t>. Kahjuks puudub kogemus juhtimise </a:t>
            </a:r>
            <a:r>
              <a:rPr lang="en-US" sz="1750" dirty="0" err="1">
                <a:solidFill>
                  <a:srgbClr val="333F70"/>
                </a:solidFill>
                <a:latin typeface="Open Sans" pitchFamily="34" charset="0"/>
                <a:ea typeface="Open Sans" pitchFamily="34" charset="-122"/>
                <a:cs typeface="Open Sans" pitchFamily="34" charset="-120"/>
              </a:rPr>
              <a:t>strateegilises</a:t>
            </a:r>
            <a:r>
              <a:rPr lang="en-US" sz="1750" dirty="0">
                <a:solidFill>
                  <a:srgbClr val="333F70"/>
                </a:solidFill>
                <a:latin typeface="Open Sans" pitchFamily="34" charset="0"/>
                <a:ea typeface="Open Sans" pitchFamily="34" charset="-122"/>
                <a:cs typeface="Open Sans" pitchFamily="34" charset="-120"/>
              </a:rPr>
              <a:t> planeerimises kui ka </a:t>
            </a:r>
            <a:r>
              <a:rPr lang="en-US" sz="1750" dirty="0" err="1">
                <a:solidFill>
                  <a:srgbClr val="333F70"/>
                </a:solidFill>
                <a:latin typeface="Open Sans" pitchFamily="34" charset="0"/>
                <a:ea typeface="Open Sans" pitchFamily="34" charset="-122"/>
                <a:cs typeface="Open Sans" pitchFamily="34" charset="-120"/>
              </a:rPr>
              <a:t>igapäevases</a:t>
            </a:r>
            <a:r>
              <a:rPr lang="en-US" sz="1750" dirty="0">
                <a:solidFill>
                  <a:srgbClr val="333F70"/>
                </a:solidFill>
                <a:latin typeface="Open Sans" pitchFamily="34" charset="0"/>
                <a:ea typeface="Open Sans" pitchFamily="34" charset="-122"/>
                <a:cs typeface="Open Sans" pitchFamily="34" charset="-120"/>
              </a:rPr>
              <a:t> </a:t>
            </a:r>
            <a:r>
              <a:rPr lang="en-US" sz="1750" dirty="0" err="1">
                <a:solidFill>
                  <a:srgbClr val="333F70"/>
                </a:solidFill>
                <a:latin typeface="Open Sans" pitchFamily="34" charset="0"/>
                <a:ea typeface="Open Sans" pitchFamily="34" charset="-122"/>
                <a:cs typeface="Open Sans" pitchFamily="34" charset="-120"/>
              </a:rPr>
              <a:t>tegevuses</a:t>
            </a:r>
            <a:r>
              <a:rPr lang="et-EE" sz="1750" dirty="0">
                <a:solidFill>
                  <a:srgbClr val="333F70"/>
                </a:solidFill>
                <a:latin typeface="Open Sans" pitchFamily="34" charset="0"/>
                <a:ea typeface="Open Sans" pitchFamily="34" charset="-122"/>
                <a:cs typeface="Open Sans" pitchFamily="34" charset="-120"/>
              </a:rPr>
              <a:t>, et kogeda </a:t>
            </a:r>
            <a:r>
              <a:rPr lang="en-US" sz="1750" dirty="0" err="1">
                <a:solidFill>
                  <a:srgbClr val="333F70"/>
                </a:solidFill>
                <a:latin typeface="Open Sans" pitchFamily="34" charset="0"/>
                <a:ea typeface="Open Sans" pitchFamily="34" charset="-122"/>
                <a:cs typeface="Open Sans" pitchFamily="34" charset="-120"/>
              </a:rPr>
              <a:t>edu</a:t>
            </a:r>
            <a:r>
              <a:rPr lang="en-US" sz="1750" dirty="0">
                <a:solidFill>
                  <a:srgbClr val="333F70"/>
                </a:solidFill>
                <a:latin typeface="Open Sans" pitchFamily="34" charset="0"/>
                <a:ea typeface="Open Sans" pitchFamily="34" charset="-122"/>
                <a:cs typeface="Open Sans" pitchFamily="34" charset="-120"/>
              </a:rPr>
              <a:t> kui ka ebaõnnestumisi.</a:t>
            </a:r>
            <a:endParaRPr lang="en-US" sz="1750" dirty="0"/>
          </a:p>
        </p:txBody>
      </p:sp>
      <p:sp>
        <p:nvSpPr>
          <p:cNvPr id="5" name="Text 3"/>
          <p:cNvSpPr/>
          <p:nvPr/>
        </p:nvSpPr>
        <p:spPr>
          <a:xfrm>
            <a:off x="6431678" y="3807143"/>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Ettepanekud</a:t>
            </a:r>
            <a:endParaRPr lang="en-US" sz="2200" dirty="0"/>
          </a:p>
        </p:txBody>
      </p:sp>
      <p:sp>
        <p:nvSpPr>
          <p:cNvPr id="6" name="Text 4"/>
          <p:cNvSpPr/>
          <p:nvPr/>
        </p:nvSpPr>
        <p:spPr>
          <a:xfrm>
            <a:off x="6423524" y="4388287"/>
            <a:ext cx="5565276" cy="1814513"/>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Usun, et IT organisatsioonid peavad tegema muudatusi, et olla edukamad. Peamised valdkonnad, millele keskenduda, on strateegiline planeerimine, ressursside ja protsesside juhtimine ning tehnoloogiliste lahenduste koordineerimine.</a:t>
            </a:r>
            <a:endParaRPr lang="en-US" sz="1750" dirty="0"/>
          </a:p>
        </p:txBody>
      </p:sp>
      <p:sp>
        <p:nvSpPr>
          <p:cNvPr id="7" name="Ristkülik 6">
            <a:extLst>
              <a:ext uri="{FF2B5EF4-FFF2-40B4-BE49-F238E27FC236}">
                <a16:creationId xmlns:a16="http://schemas.microsoft.com/office/drawing/2014/main" id="{4779CA1C-B50B-44EF-5F92-C28D142213E3}"/>
              </a:ext>
            </a:extLst>
          </p:cNvPr>
          <p:cNvSpPr/>
          <p:nvPr/>
        </p:nvSpPr>
        <p:spPr>
          <a:xfrm>
            <a:off x="12418828" y="7336465"/>
            <a:ext cx="2211572" cy="893135"/>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t-EE"/>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420473"/>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IT </a:t>
            </a:r>
            <a:r>
              <a:rPr lang="en-US" sz="4450" b="1" dirty="0" err="1">
                <a:solidFill>
                  <a:srgbClr val="333F70"/>
                </a:solidFill>
                <a:latin typeface="Unbounded Bold" pitchFamily="34" charset="0"/>
                <a:ea typeface="Unbounded Bold" pitchFamily="34" charset="-122"/>
                <a:cs typeface="Unbounded Bold" pitchFamily="34" charset="-120"/>
              </a:rPr>
              <a:t>organisatsiooni</a:t>
            </a:r>
            <a:r>
              <a:rPr lang="en-US" sz="4450" b="1" dirty="0">
                <a:solidFill>
                  <a:srgbClr val="333F70"/>
                </a:solidFill>
                <a:latin typeface="Unbounded Bold" pitchFamily="34" charset="0"/>
                <a:ea typeface="Unbounded Bold" pitchFamily="34" charset="-122"/>
                <a:cs typeface="Unbounded Bold" pitchFamily="34" charset="-120"/>
              </a:rPr>
              <a:t> </a:t>
            </a:r>
            <a:r>
              <a:rPr lang="en-US" sz="4450" b="1" dirty="0" err="1">
                <a:solidFill>
                  <a:srgbClr val="333F70"/>
                </a:solidFill>
                <a:latin typeface="Unbounded Bold" pitchFamily="34" charset="0"/>
                <a:ea typeface="Unbounded Bold" pitchFamily="34" charset="-122"/>
                <a:cs typeface="Unbounded Bold" pitchFamily="34" charset="-120"/>
              </a:rPr>
              <a:t>juhtimi</a:t>
            </a:r>
            <a:r>
              <a:rPr lang="et-EE" sz="4450" b="1" dirty="0" err="1">
                <a:solidFill>
                  <a:srgbClr val="333F70"/>
                </a:solidFill>
                <a:latin typeface="Unbounded Bold" pitchFamily="34" charset="0"/>
                <a:ea typeface="Unbounded Bold" pitchFamily="34" charset="-122"/>
                <a:cs typeface="Unbounded Bold" pitchFamily="34" charset="-120"/>
              </a:rPr>
              <a:t>ne</a:t>
            </a:r>
            <a:endParaRPr lang="en-US" sz="4450" dirty="0"/>
          </a:p>
        </p:txBody>
      </p:sp>
      <p:sp>
        <p:nvSpPr>
          <p:cNvPr id="4" name="Text 1"/>
          <p:cNvSpPr/>
          <p:nvPr/>
        </p:nvSpPr>
        <p:spPr>
          <a:xfrm>
            <a:off x="793790" y="1728663"/>
            <a:ext cx="7556421" cy="4225570"/>
          </a:xfrm>
          <a:prstGeom prst="rect">
            <a:avLst/>
          </a:prstGeom>
          <a:noFill/>
          <a:ln/>
        </p:spPr>
        <p:txBody>
          <a:bodyPr wrap="square" lIns="0" tIns="0" rIns="0" bIns="0" rtlCol="0" anchor="t"/>
          <a:lstStyle/>
          <a:p>
            <a:pPr>
              <a:lnSpc>
                <a:spcPct val="115000"/>
              </a:lnSpc>
              <a:spcAft>
                <a:spcPts val="800"/>
              </a:spcAft>
            </a:pPr>
            <a:r>
              <a:rPr lang="et-EE" sz="1800" kern="100" dirty="0">
                <a:effectLst/>
                <a:latin typeface="Aptos" panose="020B0004020202020204" pitchFamily="34" charset="0"/>
                <a:ea typeface="Aptos" panose="020B0004020202020204" pitchFamily="34" charset="0"/>
                <a:cs typeface="Times New Roman" panose="02020603050405020304" pitchFamily="18" charset="0"/>
              </a:rPr>
              <a:t>1. Strateegiline Planeerimine: Tõhus juhtimine algab selge visiooni ja missiooni määratlemisest. Oluline on arendada pikaajalisi strateegiaid, mis on kooskõlas ettevõtte üldiste eesmärkidega.</a:t>
            </a:r>
          </a:p>
          <a:p>
            <a:pPr>
              <a:lnSpc>
                <a:spcPct val="115000"/>
              </a:lnSpc>
              <a:spcAft>
                <a:spcPts val="800"/>
              </a:spcAft>
            </a:pPr>
            <a:r>
              <a:rPr lang="et-EE" sz="1800" kern="100" dirty="0">
                <a:effectLst/>
                <a:latin typeface="Aptos" panose="020B0004020202020204" pitchFamily="34" charset="0"/>
                <a:ea typeface="Aptos" panose="020B0004020202020204" pitchFamily="34" charset="0"/>
                <a:cs typeface="Times New Roman" panose="02020603050405020304" pitchFamily="18" charset="0"/>
              </a:rPr>
              <a:t> </a:t>
            </a:r>
          </a:p>
          <a:p>
            <a:pPr>
              <a:lnSpc>
                <a:spcPct val="115000"/>
              </a:lnSpc>
              <a:spcAft>
                <a:spcPts val="800"/>
              </a:spcAft>
            </a:pPr>
            <a:r>
              <a:rPr lang="et-EE" sz="1800" kern="100" dirty="0">
                <a:effectLst/>
                <a:latin typeface="Aptos" panose="020B0004020202020204" pitchFamily="34" charset="0"/>
                <a:ea typeface="Aptos" panose="020B0004020202020204" pitchFamily="34" charset="0"/>
                <a:cs typeface="Times New Roman" panose="02020603050405020304" pitchFamily="18" charset="0"/>
              </a:rPr>
              <a:t>2. Tehnoloogiline Innovatsioon: IT juhid peavad olema kursis </a:t>
            </a:r>
            <a:r>
              <a:rPr lang="et-EE" sz="1800" kern="100" dirty="0" err="1">
                <a:effectLst/>
                <a:latin typeface="Aptos" panose="020B0004020202020204" pitchFamily="34" charset="0"/>
                <a:ea typeface="Aptos" panose="020B0004020202020204" pitchFamily="34" charset="0"/>
                <a:cs typeface="Times New Roman" panose="02020603050405020304" pitchFamily="18" charset="0"/>
              </a:rPr>
              <a:t>uusimate</a:t>
            </a:r>
            <a:r>
              <a:rPr lang="et-EE" sz="1800" kern="100" dirty="0">
                <a:effectLst/>
                <a:latin typeface="Aptos" panose="020B0004020202020204" pitchFamily="34" charset="0"/>
                <a:ea typeface="Aptos" panose="020B0004020202020204" pitchFamily="34" charset="0"/>
                <a:cs typeface="Times New Roman" panose="02020603050405020304" pitchFamily="18" charset="0"/>
              </a:rPr>
              <a:t> tehnoloogiatega ja suutma neid rakendada organisatsiooni kasuks. Innovatsiooni edendamine on kriitiline konkurentsieelise säilitamiseks.</a:t>
            </a:r>
          </a:p>
          <a:p>
            <a:pPr>
              <a:lnSpc>
                <a:spcPct val="115000"/>
              </a:lnSpc>
              <a:spcAft>
                <a:spcPts val="800"/>
              </a:spcAft>
            </a:pPr>
            <a:r>
              <a:rPr lang="et-EE" sz="1800" kern="100" dirty="0">
                <a:effectLst/>
                <a:latin typeface="Aptos" panose="020B0004020202020204" pitchFamily="34" charset="0"/>
                <a:ea typeface="Aptos" panose="020B0004020202020204" pitchFamily="34" charset="0"/>
                <a:cs typeface="Times New Roman" panose="02020603050405020304" pitchFamily="18" charset="0"/>
              </a:rPr>
              <a:t> </a:t>
            </a:r>
          </a:p>
          <a:p>
            <a:pPr>
              <a:lnSpc>
                <a:spcPct val="115000"/>
              </a:lnSpc>
              <a:spcAft>
                <a:spcPts val="800"/>
              </a:spcAft>
            </a:pPr>
            <a:r>
              <a:rPr lang="et-EE" sz="1800" kern="100" dirty="0">
                <a:effectLst/>
                <a:latin typeface="Aptos" panose="020B0004020202020204" pitchFamily="34" charset="0"/>
                <a:ea typeface="Aptos" panose="020B0004020202020204" pitchFamily="34" charset="0"/>
                <a:cs typeface="Times New Roman" panose="02020603050405020304" pitchFamily="18" charset="0"/>
              </a:rPr>
              <a:t>3. Inimressursside Juhtimine: IT organisatsiooni edu sõltub suuresti inimeste oskustest ja motivatsioonist. Juhtidel on oluline roll meeskonna arendamisel ja säilitamisel, pakkudes koolitusi ja arenguvõimalusi.</a:t>
            </a:r>
          </a:p>
          <a:p>
            <a:pPr marL="0" indent="0">
              <a:lnSpc>
                <a:spcPts val="2850"/>
              </a:lnSpc>
              <a:buNone/>
            </a:pPr>
            <a:endParaRPr lang="en-US" sz="1750" dirty="0"/>
          </a:p>
        </p:txBody>
      </p:sp>
      <p:sp>
        <p:nvSpPr>
          <p:cNvPr id="5" name="Shape 2"/>
          <p:cNvSpPr/>
          <p:nvPr/>
        </p:nvSpPr>
        <p:spPr>
          <a:xfrm>
            <a:off x="793790" y="5302568"/>
            <a:ext cx="362903" cy="362903"/>
          </a:xfrm>
          <a:prstGeom prst="roundRect">
            <a:avLst>
              <a:gd name="adj" fmla="val 25194296"/>
            </a:avLst>
          </a:prstGeom>
          <a:noFill/>
          <a:ln w="7620">
            <a:solidFill>
              <a:srgbClr val="FFFFFF"/>
            </a:solidFill>
            <a:prstDash val="solid"/>
          </a:ln>
        </p:spPr>
        <p:txBody>
          <a:bodyPr/>
          <a:lstStyle/>
          <a:p>
            <a:endParaRPr lang="et-EE"/>
          </a:p>
        </p:txBody>
      </p:sp>
      <p:sp>
        <p:nvSpPr>
          <p:cNvPr id="7" name="Text 3"/>
          <p:cNvSpPr/>
          <p:nvPr/>
        </p:nvSpPr>
        <p:spPr>
          <a:xfrm>
            <a:off x="1270040" y="5285661"/>
            <a:ext cx="4916567" cy="396835"/>
          </a:xfrm>
          <a:prstGeom prst="rect">
            <a:avLst/>
          </a:prstGeom>
          <a:noFill/>
          <a:ln/>
        </p:spPr>
        <p:txBody>
          <a:bodyPr wrap="none" lIns="0" tIns="0" rIns="0" bIns="0" rtlCol="0" anchor="t"/>
          <a:lstStyle/>
          <a:p>
            <a:pPr marL="0" indent="0" algn="l">
              <a:lnSpc>
                <a:spcPts val="3100"/>
              </a:lnSpc>
              <a:buNone/>
            </a:pPr>
            <a:endParaRPr lang="en-US" sz="2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872AE-B65C-ED7D-61B4-D8615D70B0D1}"/>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7D895A79-F3FD-E348-9631-6C82C488B8C6}"/>
              </a:ext>
            </a:extLst>
          </p:cNvPr>
          <p:cNvPicPr>
            <a:picLocks noChangeAspect="1"/>
          </p:cNvPicPr>
          <p:nvPr/>
        </p:nvPicPr>
        <p:blipFill>
          <a:blip r:embed="rId3"/>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46E10258-BB42-44BE-4CE2-1B2EC068E679}"/>
              </a:ext>
            </a:extLst>
          </p:cNvPr>
          <p:cNvSpPr/>
          <p:nvPr/>
        </p:nvSpPr>
        <p:spPr>
          <a:xfrm>
            <a:off x="793790" y="420473"/>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IT </a:t>
            </a:r>
            <a:r>
              <a:rPr lang="en-US" sz="4450" b="1" dirty="0" err="1">
                <a:solidFill>
                  <a:srgbClr val="333F70"/>
                </a:solidFill>
                <a:latin typeface="Unbounded Bold" pitchFamily="34" charset="0"/>
                <a:ea typeface="Unbounded Bold" pitchFamily="34" charset="-122"/>
                <a:cs typeface="Unbounded Bold" pitchFamily="34" charset="-120"/>
              </a:rPr>
              <a:t>organisatsiooni</a:t>
            </a:r>
            <a:r>
              <a:rPr lang="en-US" sz="4450" b="1" dirty="0">
                <a:solidFill>
                  <a:srgbClr val="333F70"/>
                </a:solidFill>
                <a:latin typeface="Unbounded Bold" pitchFamily="34" charset="0"/>
                <a:ea typeface="Unbounded Bold" pitchFamily="34" charset="-122"/>
                <a:cs typeface="Unbounded Bold" pitchFamily="34" charset="-120"/>
              </a:rPr>
              <a:t> </a:t>
            </a:r>
            <a:r>
              <a:rPr lang="en-US" sz="4450" b="1" dirty="0" err="1">
                <a:solidFill>
                  <a:srgbClr val="333F70"/>
                </a:solidFill>
                <a:latin typeface="Unbounded Bold" pitchFamily="34" charset="0"/>
                <a:ea typeface="Unbounded Bold" pitchFamily="34" charset="-122"/>
                <a:cs typeface="Unbounded Bold" pitchFamily="34" charset="-120"/>
              </a:rPr>
              <a:t>juhtimi</a:t>
            </a:r>
            <a:r>
              <a:rPr lang="et-EE" sz="4450" b="1" dirty="0" err="1">
                <a:solidFill>
                  <a:srgbClr val="333F70"/>
                </a:solidFill>
                <a:latin typeface="Unbounded Bold" pitchFamily="34" charset="0"/>
                <a:ea typeface="Unbounded Bold" pitchFamily="34" charset="-122"/>
                <a:cs typeface="Unbounded Bold" pitchFamily="34" charset="-120"/>
              </a:rPr>
              <a:t>ne</a:t>
            </a:r>
            <a:endParaRPr lang="en-US" sz="4450" dirty="0"/>
          </a:p>
        </p:txBody>
      </p:sp>
      <p:sp>
        <p:nvSpPr>
          <p:cNvPr id="4" name="Text 1">
            <a:extLst>
              <a:ext uri="{FF2B5EF4-FFF2-40B4-BE49-F238E27FC236}">
                <a16:creationId xmlns:a16="http://schemas.microsoft.com/office/drawing/2014/main" id="{405BF966-34B2-FEC8-881B-636D7958FC43}"/>
              </a:ext>
            </a:extLst>
          </p:cNvPr>
          <p:cNvSpPr/>
          <p:nvPr/>
        </p:nvSpPr>
        <p:spPr>
          <a:xfrm>
            <a:off x="793790" y="1728663"/>
            <a:ext cx="7556421" cy="4225570"/>
          </a:xfrm>
          <a:prstGeom prst="rect">
            <a:avLst/>
          </a:prstGeom>
          <a:noFill/>
          <a:ln/>
        </p:spPr>
        <p:txBody>
          <a:bodyPr wrap="square" lIns="0" tIns="0" rIns="0" bIns="0" rtlCol="0" anchor="t"/>
          <a:lstStyle/>
          <a:p>
            <a:pPr>
              <a:lnSpc>
                <a:spcPct val="115000"/>
              </a:lnSpc>
              <a:spcAft>
                <a:spcPts val="800"/>
              </a:spcAft>
            </a:pPr>
            <a:r>
              <a:rPr lang="et-EE" sz="1800" kern="100" dirty="0">
                <a:effectLst/>
                <a:latin typeface="Aptos" panose="020B0004020202020204" pitchFamily="34" charset="0"/>
                <a:ea typeface="Aptos" panose="020B0004020202020204" pitchFamily="34" charset="0"/>
                <a:cs typeface="Times New Roman" panose="02020603050405020304" pitchFamily="18" charset="0"/>
              </a:rPr>
              <a:t>4. Riskijuhtimine ja Turvalisus: IT juhtidel on kohustus tagada andmete ja süsteemide turvalisus. See hõlmab riskide hindamist, turvapoliitikate rakendamist ja pidevat valvsust küberohtude suhtes.</a:t>
            </a:r>
          </a:p>
          <a:p>
            <a:pPr>
              <a:lnSpc>
                <a:spcPct val="115000"/>
              </a:lnSpc>
              <a:spcAft>
                <a:spcPts val="800"/>
              </a:spcAft>
            </a:pPr>
            <a:r>
              <a:rPr lang="et-EE" sz="1800" kern="100" dirty="0">
                <a:effectLst/>
                <a:latin typeface="Aptos" panose="020B0004020202020204" pitchFamily="34" charset="0"/>
                <a:ea typeface="Aptos" panose="020B0004020202020204" pitchFamily="34" charset="0"/>
                <a:cs typeface="Times New Roman" panose="02020603050405020304" pitchFamily="18" charset="0"/>
              </a:rPr>
              <a:t> </a:t>
            </a:r>
          </a:p>
          <a:p>
            <a:pPr>
              <a:lnSpc>
                <a:spcPct val="115000"/>
              </a:lnSpc>
              <a:spcAft>
                <a:spcPts val="800"/>
              </a:spcAft>
            </a:pPr>
            <a:r>
              <a:rPr lang="et-EE" sz="1800" kern="100" dirty="0">
                <a:effectLst/>
                <a:latin typeface="Aptos" panose="020B0004020202020204" pitchFamily="34" charset="0"/>
                <a:ea typeface="Aptos" panose="020B0004020202020204" pitchFamily="34" charset="0"/>
                <a:cs typeface="Times New Roman" panose="02020603050405020304" pitchFamily="18" charset="0"/>
              </a:rPr>
              <a:t>5. Muutuste Juhtimine: Tehnoloogia areneb kiiresti, mistõttu on muutuste juhtimine IT valdkonnas hädavajalik. Juhtidel peab olema võimekus juhtida organisatsiooni läbi tehnoloogiliste ja protsesside muutuste. Olema avatud muudatustele ja uutele võimalustele.</a:t>
            </a:r>
          </a:p>
          <a:p>
            <a:pPr marL="0" indent="0">
              <a:lnSpc>
                <a:spcPts val="2850"/>
              </a:lnSpc>
              <a:buNone/>
            </a:pPr>
            <a:endParaRPr lang="en-US" sz="1750" dirty="0"/>
          </a:p>
        </p:txBody>
      </p:sp>
      <p:sp>
        <p:nvSpPr>
          <p:cNvPr id="5" name="Shape 2">
            <a:extLst>
              <a:ext uri="{FF2B5EF4-FFF2-40B4-BE49-F238E27FC236}">
                <a16:creationId xmlns:a16="http://schemas.microsoft.com/office/drawing/2014/main" id="{6C7177D3-8FB6-E927-8D1C-92B963D72300}"/>
              </a:ext>
            </a:extLst>
          </p:cNvPr>
          <p:cNvSpPr/>
          <p:nvPr/>
        </p:nvSpPr>
        <p:spPr>
          <a:xfrm>
            <a:off x="793790" y="5302568"/>
            <a:ext cx="362903" cy="362903"/>
          </a:xfrm>
          <a:prstGeom prst="roundRect">
            <a:avLst>
              <a:gd name="adj" fmla="val 25194296"/>
            </a:avLst>
          </a:prstGeom>
          <a:noFill/>
          <a:ln w="7620">
            <a:solidFill>
              <a:srgbClr val="FFFFFF"/>
            </a:solidFill>
            <a:prstDash val="solid"/>
          </a:ln>
        </p:spPr>
        <p:txBody>
          <a:bodyPr/>
          <a:lstStyle/>
          <a:p>
            <a:endParaRPr lang="et-EE"/>
          </a:p>
        </p:txBody>
      </p:sp>
      <p:sp>
        <p:nvSpPr>
          <p:cNvPr id="7" name="Text 3">
            <a:extLst>
              <a:ext uri="{FF2B5EF4-FFF2-40B4-BE49-F238E27FC236}">
                <a16:creationId xmlns:a16="http://schemas.microsoft.com/office/drawing/2014/main" id="{9FDE7A7C-42B5-6E23-2269-942969244CD4}"/>
              </a:ext>
            </a:extLst>
          </p:cNvPr>
          <p:cNvSpPr/>
          <p:nvPr/>
        </p:nvSpPr>
        <p:spPr>
          <a:xfrm>
            <a:off x="1270040" y="5285661"/>
            <a:ext cx="4916567" cy="396835"/>
          </a:xfrm>
          <a:prstGeom prst="rect">
            <a:avLst/>
          </a:prstGeom>
          <a:noFill/>
          <a:ln/>
        </p:spPr>
        <p:txBody>
          <a:bodyPr wrap="none" lIns="0" tIns="0" rIns="0" bIns="0" rtlCol="0" anchor="t"/>
          <a:lstStyle/>
          <a:p>
            <a:pPr marL="0" indent="0" algn="l">
              <a:lnSpc>
                <a:spcPts val="3100"/>
              </a:lnSpc>
              <a:buNone/>
            </a:pPr>
            <a:endParaRPr lang="en-US" sz="2200" dirty="0"/>
          </a:p>
        </p:txBody>
      </p:sp>
    </p:spTree>
    <p:extLst>
      <p:ext uri="{BB962C8B-B14F-4D97-AF65-F5344CB8AC3E}">
        <p14:creationId xmlns:p14="http://schemas.microsoft.com/office/powerpoint/2010/main" val="1716204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16189" y="2441"/>
            <a:ext cx="5486400" cy="8229600"/>
          </a:xfrm>
          <a:prstGeom prst="rect">
            <a:avLst/>
          </a:prstGeom>
        </p:spPr>
      </p:pic>
      <p:sp>
        <p:nvSpPr>
          <p:cNvPr id="3" name="Text 0"/>
          <p:cNvSpPr/>
          <p:nvPr/>
        </p:nvSpPr>
        <p:spPr>
          <a:xfrm>
            <a:off x="1059361" y="1157229"/>
            <a:ext cx="7698343" cy="1936313"/>
          </a:xfrm>
          <a:prstGeom prst="rect">
            <a:avLst/>
          </a:prstGeom>
          <a:noFill/>
          <a:ln/>
        </p:spPr>
        <p:txBody>
          <a:bodyPr wrap="square" lIns="0" tIns="0" rIns="0" bIns="0" rtlCol="0" anchor="t"/>
          <a:lstStyle/>
          <a:p>
            <a:pPr marL="0" indent="0">
              <a:lnSpc>
                <a:spcPts val="5050"/>
              </a:lnSpc>
              <a:buNone/>
            </a:pPr>
            <a:r>
              <a:rPr lang="en-US" sz="4050" b="1" dirty="0">
                <a:solidFill>
                  <a:srgbClr val="333F70"/>
                </a:solidFill>
                <a:latin typeface="Unbounded Bold" pitchFamily="34" charset="0"/>
                <a:ea typeface="Unbounded Bold" pitchFamily="34" charset="-122"/>
                <a:cs typeface="Unbounded Bold" pitchFamily="34" charset="-120"/>
              </a:rPr>
              <a:t>Strateegilise planeerimise tähtsus ja selle elluviimine</a:t>
            </a:r>
            <a:endParaRPr lang="en-US" sz="4050" dirty="0"/>
          </a:p>
        </p:txBody>
      </p:sp>
      <p:sp>
        <p:nvSpPr>
          <p:cNvPr id="4" name="Shape 1"/>
          <p:cNvSpPr/>
          <p:nvPr/>
        </p:nvSpPr>
        <p:spPr>
          <a:xfrm>
            <a:off x="719434" y="3684334"/>
            <a:ext cx="464701" cy="464701"/>
          </a:xfrm>
          <a:prstGeom prst="roundRect">
            <a:avLst>
              <a:gd name="adj" fmla="val 18669"/>
            </a:avLst>
          </a:prstGeom>
          <a:solidFill>
            <a:srgbClr val="D6F5EE"/>
          </a:solidFill>
          <a:ln w="7620">
            <a:solidFill>
              <a:srgbClr val="BCDBD4"/>
            </a:solidFill>
            <a:prstDash val="solid"/>
          </a:ln>
        </p:spPr>
        <p:txBody>
          <a:bodyPr/>
          <a:lstStyle/>
          <a:p>
            <a:endParaRPr lang="et-EE"/>
          </a:p>
        </p:txBody>
      </p:sp>
      <p:sp>
        <p:nvSpPr>
          <p:cNvPr id="5" name="Text 2"/>
          <p:cNvSpPr/>
          <p:nvPr/>
        </p:nvSpPr>
        <p:spPr>
          <a:xfrm>
            <a:off x="871120" y="3761724"/>
            <a:ext cx="161211" cy="309801"/>
          </a:xfrm>
          <a:prstGeom prst="rect">
            <a:avLst/>
          </a:prstGeom>
          <a:noFill/>
          <a:ln/>
        </p:spPr>
        <p:txBody>
          <a:bodyPr wrap="none" lIns="0" tIns="0" rIns="0" bIns="0" rtlCol="0" anchor="t"/>
          <a:lstStyle/>
          <a:p>
            <a:pPr marL="0" indent="0" algn="ctr">
              <a:lnSpc>
                <a:spcPts val="2400"/>
              </a:lnSpc>
              <a:buNone/>
            </a:pPr>
            <a:r>
              <a:rPr lang="en-US" sz="2400" b="1" dirty="0">
                <a:solidFill>
                  <a:srgbClr val="333F70"/>
                </a:solidFill>
                <a:latin typeface="Unbounded Bold" pitchFamily="34" charset="0"/>
                <a:ea typeface="Unbounded Bold" pitchFamily="34" charset="-122"/>
                <a:cs typeface="Unbounded Bold" pitchFamily="34" charset="-120"/>
              </a:rPr>
              <a:t>1</a:t>
            </a:r>
            <a:endParaRPr lang="en-US" sz="2400" dirty="0"/>
          </a:p>
        </p:txBody>
      </p:sp>
      <p:sp>
        <p:nvSpPr>
          <p:cNvPr id="6" name="Text 3"/>
          <p:cNvSpPr/>
          <p:nvPr/>
        </p:nvSpPr>
        <p:spPr>
          <a:xfrm>
            <a:off x="1390590" y="3684334"/>
            <a:ext cx="3074789" cy="645557"/>
          </a:xfrm>
          <a:prstGeom prst="rect">
            <a:avLst/>
          </a:prstGeom>
          <a:noFill/>
          <a:ln/>
        </p:spPr>
        <p:txBody>
          <a:bodyPr wrap="square" lIns="0" tIns="0" rIns="0" bIns="0" rtlCol="0" anchor="t"/>
          <a:lstStyle/>
          <a:p>
            <a:pPr marL="0" indent="0">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Visionsõnastamise olulisus</a:t>
            </a:r>
            <a:endParaRPr lang="en-US" sz="2000" dirty="0"/>
          </a:p>
        </p:txBody>
      </p:sp>
      <p:sp>
        <p:nvSpPr>
          <p:cNvPr id="7" name="Text 4"/>
          <p:cNvSpPr/>
          <p:nvPr/>
        </p:nvSpPr>
        <p:spPr>
          <a:xfrm>
            <a:off x="1390590" y="4453716"/>
            <a:ext cx="3074789" cy="1322070"/>
          </a:xfrm>
          <a:prstGeom prst="rect">
            <a:avLst/>
          </a:prstGeom>
          <a:noFill/>
          <a:ln/>
        </p:spPr>
        <p:txBody>
          <a:bodyPr wrap="square" lIns="0" tIns="0" rIns="0" bIns="0" rtlCol="0" anchor="t"/>
          <a:lstStyle/>
          <a:p>
            <a:pPr marL="0" indent="0">
              <a:lnSpc>
                <a:spcPts val="2600"/>
              </a:lnSpc>
              <a:buNone/>
            </a:pPr>
            <a:r>
              <a:rPr lang="en-US" sz="1600" dirty="0">
                <a:solidFill>
                  <a:srgbClr val="333F70"/>
                </a:solidFill>
                <a:latin typeface="Open Sans" pitchFamily="34" charset="0"/>
                <a:ea typeface="Open Sans" pitchFamily="34" charset="-122"/>
                <a:cs typeface="Open Sans" pitchFamily="34" charset="-120"/>
              </a:rPr>
              <a:t>Selge ja realistlik visioon annab suuna tulevikusuunamiseks, tagades ühised eesmärgid ja väärtused.</a:t>
            </a:r>
            <a:endParaRPr lang="en-US" sz="1600" dirty="0"/>
          </a:p>
        </p:txBody>
      </p:sp>
      <p:sp>
        <p:nvSpPr>
          <p:cNvPr id="8" name="Shape 5"/>
          <p:cNvSpPr/>
          <p:nvPr/>
        </p:nvSpPr>
        <p:spPr>
          <a:xfrm>
            <a:off x="4671833" y="3684334"/>
            <a:ext cx="464701" cy="464701"/>
          </a:xfrm>
          <a:prstGeom prst="roundRect">
            <a:avLst>
              <a:gd name="adj" fmla="val 18669"/>
            </a:avLst>
          </a:prstGeom>
          <a:solidFill>
            <a:srgbClr val="D6F5EE"/>
          </a:solidFill>
          <a:ln w="7620">
            <a:solidFill>
              <a:srgbClr val="BCDBD4"/>
            </a:solidFill>
            <a:prstDash val="solid"/>
          </a:ln>
        </p:spPr>
        <p:txBody>
          <a:bodyPr/>
          <a:lstStyle/>
          <a:p>
            <a:endParaRPr lang="et-EE"/>
          </a:p>
        </p:txBody>
      </p:sp>
      <p:sp>
        <p:nvSpPr>
          <p:cNvPr id="9" name="Text 6"/>
          <p:cNvSpPr/>
          <p:nvPr/>
        </p:nvSpPr>
        <p:spPr>
          <a:xfrm>
            <a:off x="4774822" y="3761724"/>
            <a:ext cx="258723" cy="309801"/>
          </a:xfrm>
          <a:prstGeom prst="rect">
            <a:avLst/>
          </a:prstGeom>
          <a:noFill/>
          <a:ln/>
        </p:spPr>
        <p:txBody>
          <a:bodyPr wrap="none" lIns="0" tIns="0" rIns="0" bIns="0" rtlCol="0" anchor="t"/>
          <a:lstStyle/>
          <a:p>
            <a:pPr marL="0" indent="0" algn="ctr">
              <a:lnSpc>
                <a:spcPts val="2400"/>
              </a:lnSpc>
              <a:buNone/>
            </a:pPr>
            <a:r>
              <a:rPr lang="en-US" sz="2400" b="1" dirty="0">
                <a:solidFill>
                  <a:srgbClr val="333F70"/>
                </a:solidFill>
                <a:latin typeface="Unbounded Bold" pitchFamily="34" charset="0"/>
                <a:ea typeface="Unbounded Bold" pitchFamily="34" charset="-122"/>
                <a:cs typeface="Unbounded Bold" pitchFamily="34" charset="-120"/>
              </a:rPr>
              <a:t>2</a:t>
            </a:r>
            <a:endParaRPr lang="en-US" sz="2400" dirty="0"/>
          </a:p>
        </p:txBody>
      </p:sp>
      <p:sp>
        <p:nvSpPr>
          <p:cNvPr id="10" name="Text 7"/>
          <p:cNvSpPr/>
          <p:nvPr/>
        </p:nvSpPr>
        <p:spPr>
          <a:xfrm>
            <a:off x="5342989" y="3684334"/>
            <a:ext cx="3074789" cy="645557"/>
          </a:xfrm>
          <a:prstGeom prst="rect">
            <a:avLst/>
          </a:prstGeom>
          <a:noFill/>
          <a:ln/>
        </p:spPr>
        <p:txBody>
          <a:bodyPr wrap="square" lIns="0" tIns="0" rIns="0" bIns="0" rtlCol="0" anchor="t"/>
          <a:lstStyle/>
          <a:p>
            <a:pPr marL="0" indent="0">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Strateegilise </a:t>
            </a:r>
            <a:r>
              <a:rPr lang="en-US" sz="2000" b="1" dirty="0" err="1">
                <a:solidFill>
                  <a:srgbClr val="333F70"/>
                </a:solidFill>
                <a:latin typeface="Unbounded Bold" pitchFamily="34" charset="0"/>
                <a:ea typeface="Unbounded Bold" pitchFamily="34" charset="-122"/>
                <a:cs typeface="Unbounded Bold" pitchFamily="34" charset="-120"/>
              </a:rPr>
              <a:t>plaani</a:t>
            </a:r>
            <a:r>
              <a:rPr lang="en-US" sz="2000" b="1" dirty="0">
                <a:solidFill>
                  <a:srgbClr val="333F70"/>
                </a:solidFill>
                <a:latin typeface="Unbounded Bold" pitchFamily="34" charset="0"/>
                <a:ea typeface="Unbounded Bold" pitchFamily="34" charset="-122"/>
                <a:cs typeface="Unbounded Bold" pitchFamily="34" charset="-120"/>
              </a:rPr>
              <a:t> loom</a:t>
            </a:r>
            <a:r>
              <a:rPr lang="et-EE" sz="2000" b="1" dirty="0">
                <a:solidFill>
                  <a:srgbClr val="333F70"/>
                </a:solidFill>
                <a:latin typeface="Unbounded Bold" pitchFamily="34" charset="0"/>
                <a:ea typeface="Unbounded Bold" pitchFamily="34" charset="-122"/>
                <a:cs typeface="Unbounded Bold" pitchFamily="34" charset="-120"/>
              </a:rPr>
              <a:t>ine</a:t>
            </a:r>
            <a:endParaRPr lang="en-US" sz="2000" dirty="0"/>
          </a:p>
        </p:txBody>
      </p:sp>
      <p:sp>
        <p:nvSpPr>
          <p:cNvPr id="11" name="Text 8"/>
          <p:cNvSpPr/>
          <p:nvPr/>
        </p:nvSpPr>
        <p:spPr>
          <a:xfrm>
            <a:off x="5342989" y="4453716"/>
            <a:ext cx="3074789" cy="1322070"/>
          </a:xfrm>
          <a:prstGeom prst="rect">
            <a:avLst/>
          </a:prstGeom>
          <a:noFill/>
          <a:ln/>
        </p:spPr>
        <p:txBody>
          <a:bodyPr wrap="square" lIns="0" tIns="0" rIns="0" bIns="0" rtlCol="0" anchor="t"/>
          <a:lstStyle/>
          <a:p>
            <a:pPr marL="0" indent="0">
              <a:lnSpc>
                <a:spcPts val="2600"/>
              </a:lnSpc>
              <a:buNone/>
            </a:pPr>
            <a:r>
              <a:rPr lang="en-US" sz="1600" dirty="0">
                <a:solidFill>
                  <a:srgbClr val="333F70"/>
                </a:solidFill>
                <a:latin typeface="Open Sans" pitchFamily="34" charset="0"/>
                <a:ea typeface="Open Sans" pitchFamily="34" charset="-122"/>
                <a:cs typeface="Open Sans" pitchFamily="34" charset="-120"/>
              </a:rPr>
              <a:t>Planeerimine annab raamistiku IT-projektidele, ressursside jaotamiseks ja tulemuste jälgimiseks.</a:t>
            </a:r>
            <a:endParaRPr lang="en-US" sz="1600" dirty="0"/>
          </a:p>
        </p:txBody>
      </p:sp>
      <p:sp>
        <p:nvSpPr>
          <p:cNvPr id="12" name="Shape 9"/>
          <p:cNvSpPr/>
          <p:nvPr/>
        </p:nvSpPr>
        <p:spPr>
          <a:xfrm>
            <a:off x="719434" y="6214531"/>
            <a:ext cx="464701" cy="464701"/>
          </a:xfrm>
          <a:prstGeom prst="roundRect">
            <a:avLst>
              <a:gd name="adj" fmla="val 18669"/>
            </a:avLst>
          </a:prstGeom>
          <a:solidFill>
            <a:srgbClr val="D6F5EE"/>
          </a:solidFill>
          <a:ln w="7620">
            <a:solidFill>
              <a:srgbClr val="BCDBD4"/>
            </a:solidFill>
            <a:prstDash val="solid"/>
          </a:ln>
        </p:spPr>
        <p:txBody>
          <a:bodyPr/>
          <a:lstStyle/>
          <a:p>
            <a:endParaRPr lang="et-EE"/>
          </a:p>
        </p:txBody>
      </p:sp>
      <p:sp>
        <p:nvSpPr>
          <p:cNvPr id="13" name="Text 10"/>
          <p:cNvSpPr/>
          <p:nvPr/>
        </p:nvSpPr>
        <p:spPr>
          <a:xfrm>
            <a:off x="821709" y="6291922"/>
            <a:ext cx="260033" cy="309801"/>
          </a:xfrm>
          <a:prstGeom prst="rect">
            <a:avLst/>
          </a:prstGeom>
          <a:noFill/>
          <a:ln/>
        </p:spPr>
        <p:txBody>
          <a:bodyPr wrap="none" lIns="0" tIns="0" rIns="0" bIns="0" rtlCol="0" anchor="t"/>
          <a:lstStyle/>
          <a:p>
            <a:pPr marL="0" indent="0" algn="ctr">
              <a:lnSpc>
                <a:spcPts val="2400"/>
              </a:lnSpc>
              <a:buNone/>
            </a:pPr>
            <a:r>
              <a:rPr lang="en-US" sz="2400" b="1" dirty="0">
                <a:solidFill>
                  <a:srgbClr val="333F70"/>
                </a:solidFill>
                <a:latin typeface="Unbounded Bold" pitchFamily="34" charset="0"/>
                <a:ea typeface="Unbounded Bold" pitchFamily="34" charset="-122"/>
                <a:cs typeface="Unbounded Bold" pitchFamily="34" charset="-120"/>
              </a:rPr>
              <a:t>3</a:t>
            </a:r>
            <a:endParaRPr lang="en-US" sz="2400" dirty="0"/>
          </a:p>
        </p:txBody>
      </p:sp>
      <p:sp>
        <p:nvSpPr>
          <p:cNvPr id="14" name="Text 11"/>
          <p:cNvSpPr/>
          <p:nvPr/>
        </p:nvSpPr>
        <p:spPr>
          <a:xfrm>
            <a:off x="1390590" y="6214531"/>
            <a:ext cx="5363408" cy="322778"/>
          </a:xfrm>
          <a:prstGeom prst="rect">
            <a:avLst/>
          </a:prstGeom>
          <a:noFill/>
          <a:ln/>
        </p:spPr>
        <p:txBody>
          <a:bodyPr wrap="none" lIns="0" tIns="0" rIns="0" bIns="0" rtlCol="0" anchor="t"/>
          <a:lstStyle/>
          <a:p>
            <a:pPr marL="0" indent="0">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Planeeritud tegevuste elluviimine</a:t>
            </a:r>
            <a:endParaRPr lang="en-US" sz="2000" dirty="0"/>
          </a:p>
        </p:txBody>
      </p:sp>
      <p:sp>
        <p:nvSpPr>
          <p:cNvPr id="15" name="Text 12"/>
          <p:cNvSpPr/>
          <p:nvPr/>
        </p:nvSpPr>
        <p:spPr>
          <a:xfrm>
            <a:off x="1390590" y="6661134"/>
            <a:ext cx="7027188" cy="661035"/>
          </a:xfrm>
          <a:prstGeom prst="rect">
            <a:avLst/>
          </a:prstGeom>
          <a:noFill/>
          <a:ln/>
        </p:spPr>
        <p:txBody>
          <a:bodyPr wrap="square" lIns="0" tIns="0" rIns="0" bIns="0" rtlCol="0" anchor="t"/>
          <a:lstStyle/>
          <a:p>
            <a:pPr marL="0" indent="0">
              <a:lnSpc>
                <a:spcPts val="2600"/>
              </a:lnSpc>
              <a:buNone/>
            </a:pPr>
            <a:r>
              <a:rPr lang="en-US" sz="1600" dirty="0">
                <a:solidFill>
                  <a:srgbClr val="333F70"/>
                </a:solidFill>
                <a:latin typeface="Open Sans" pitchFamily="34" charset="0"/>
                <a:ea typeface="Open Sans" pitchFamily="34" charset="-122"/>
                <a:cs typeface="Open Sans" pitchFamily="34" charset="-120"/>
              </a:rPr>
              <a:t>Mõõdetav eduloo edasimineku jälgimine ja plaanist kõrvalekaldumiste õigeaegne korrigeerimine.</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6165" y="756642"/>
            <a:ext cx="7651671" cy="1998821"/>
          </a:xfrm>
          <a:prstGeom prst="rect">
            <a:avLst/>
          </a:prstGeom>
          <a:noFill/>
          <a:ln/>
        </p:spPr>
        <p:txBody>
          <a:bodyPr wrap="square" lIns="0" tIns="0" rIns="0" bIns="0" rtlCol="0" anchor="t"/>
          <a:lstStyle/>
          <a:p>
            <a:pPr marL="0" indent="0">
              <a:lnSpc>
                <a:spcPts val="5200"/>
              </a:lnSpc>
              <a:buNone/>
            </a:pPr>
            <a:r>
              <a:rPr lang="en-US" sz="4150" b="1" dirty="0">
                <a:solidFill>
                  <a:srgbClr val="333F70"/>
                </a:solidFill>
                <a:latin typeface="Unbounded Bold" pitchFamily="34" charset="0"/>
                <a:ea typeface="Unbounded Bold" pitchFamily="34" charset="-122"/>
                <a:cs typeface="Unbounded Bold" pitchFamily="34" charset="-120"/>
              </a:rPr>
              <a:t>Ressursside ja protsesside efektiivne juhtimine</a:t>
            </a:r>
            <a:endParaRPr lang="en-US" sz="4150" dirty="0"/>
          </a:p>
        </p:txBody>
      </p:sp>
      <p:sp>
        <p:nvSpPr>
          <p:cNvPr id="4" name="Shape 1"/>
          <p:cNvSpPr/>
          <p:nvPr/>
        </p:nvSpPr>
        <p:spPr>
          <a:xfrm>
            <a:off x="746165" y="3075265"/>
            <a:ext cx="3719274" cy="2599849"/>
          </a:xfrm>
          <a:prstGeom prst="roundRect">
            <a:avLst>
              <a:gd name="adj" fmla="val 3444"/>
            </a:avLst>
          </a:prstGeom>
          <a:solidFill>
            <a:srgbClr val="D6F5EE"/>
          </a:solidFill>
          <a:ln w="7620">
            <a:solidFill>
              <a:srgbClr val="BCDBD4"/>
            </a:solidFill>
            <a:prstDash val="solid"/>
          </a:ln>
        </p:spPr>
        <p:txBody>
          <a:bodyPr/>
          <a:lstStyle/>
          <a:p>
            <a:endParaRPr lang="et-EE"/>
          </a:p>
        </p:txBody>
      </p:sp>
      <p:sp>
        <p:nvSpPr>
          <p:cNvPr id="5" name="Text 2"/>
          <p:cNvSpPr/>
          <p:nvPr/>
        </p:nvSpPr>
        <p:spPr>
          <a:xfrm>
            <a:off x="966907" y="3296007"/>
            <a:ext cx="3277791" cy="666036"/>
          </a:xfrm>
          <a:prstGeom prst="rect">
            <a:avLst/>
          </a:prstGeom>
          <a:noFill/>
          <a:ln/>
        </p:spPr>
        <p:txBody>
          <a:bodyPr wrap="square" lIns="0" tIns="0" rIns="0" bIns="0" rtlCol="0" anchor="t"/>
          <a:lstStyle/>
          <a:p>
            <a:pPr marL="0" indent="0">
              <a:lnSpc>
                <a:spcPts val="2600"/>
              </a:lnSpc>
              <a:buNone/>
            </a:pPr>
            <a:r>
              <a:rPr lang="en-US" sz="2050" b="1" dirty="0">
                <a:solidFill>
                  <a:srgbClr val="333F70"/>
                </a:solidFill>
                <a:latin typeface="Unbounded Bold" pitchFamily="34" charset="0"/>
                <a:ea typeface="Unbounded Bold" pitchFamily="34" charset="-122"/>
                <a:cs typeface="Unbounded Bold" pitchFamily="34" charset="-120"/>
              </a:rPr>
              <a:t>Ressursside optimeerimine</a:t>
            </a:r>
            <a:endParaRPr lang="en-US" sz="2050" dirty="0"/>
          </a:p>
        </p:txBody>
      </p:sp>
      <p:sp>
        <p:nvSpPr>
          <p:cNvPr id="6" name="Text 3"/>
          <p:cNvSpPr/>
          <p:nvPr/>
        </p:nvSpPr>
        <p:spPr>
          <a:xfrm>
            <a:off x="966907" y="4089916"/>
            <a:ext cx="3277791" cy="1364456"/>
          </a:xfrm>
          <a:prstGeom prst="rect">
            <a:avLst/>
          </a:prstGeom>
          <a:noFill/>
          <a:ln/>
        </p:spPr>
        <p:txBody>
          <a:bodyPr wrap="square" lIns="0" tIns="0" rIns="0" bIns="0" rtlCol="0" anchor="t"/>
          <a:lstStyle/>
          <a:p>
            <a:pPr marL="0" indent="0">
              <a:lnSpc>
                <a:spcPts val="2650"/>
              </a:lnSpc>
              <a:buNone/>
            </a:pPr>
            <a:r>
              <a:rPr lang="en-US" sz="1650" dirty="0">
                <a:solidFill>
                  <a:srgbClr val="333F70"/>
                </a:solidFill>
                <a:latin typeface="Open Sans" pitchFamily="34" charset="0"/>
                <a:ea typeface="Open Sans" pitchFamily="34" charset="-122"/>
                <a:cs typeface="Open Sans" pitchFamily="34" charset="-120"/>
              </a:rPr>
              <a:t>Efektiivne ressursikasutus, olgu see siis personal, aeg, raha või tehnoloogia, on kriitiline IT organisatsiooni edukuseks.</a:t>
            </a:r>
            <a:endParaRPr lang="en-US" sz="1650" dirty="0"/>
          </a:p>
        </p:txBody>
      </p:sp>
      <p:sp>
        <p:nvSpPr>
          <p:cNvPr id="7" name="Shape 4"/>
          <p:cNvSpPr/>
          <p:nvPr/>
        </p:nvSpPr>
        <p:spPr>
          <a:xfrm>
            <a:off x="4678561" y="3075265"/>
            <a:ext cx="3719274" cy="2599849"/>
          </a:xfrm>
          <a:prstGeom prst="roundRect">
            <a:avLst>
              <a:gd name="adj" fmla="val 3444"/>
            </a:avLst>
          </a:prstGeom>
          <a:solidFill>
            <a:srgbClr val="D6F5EE"/>
          </a:solidFill>
          <a:ln w="7620">
            <a:solidFill>
              <a:srgbClr val="BCDBD4"/>
            </a:solidFill>
            <a:prstDash val="solid"/>
          </a:ln>
        </p:spPr>
        <p:txBody>
          <a:bodyPr/>
          <a:lstStyle/>
          <a:p>
            <a:endParaRPr lang="et-EE"/>
          </a:p>
        </p:txBody>
      </p:sp>
      <p:sp>
        <p:nvSpPr>
          <p:cNvPr id="8" name="Text 5"/>
          <p:cNvSpPr/>
          <p:nvPr/>
        </p:nvSpPr>
        <p:spPr>
          <a:xfrm>
            <a:off x="4899303" y="3296007"/>
            <a:ext cx="3277791" cy="666036"/>
          </a:xfrm>
          <a:prstGeom prst="rect">
            <a:avLst/>
          </a:prstGeom>
          <a:noFill/>
          <a:ln/>
        </p:spPr>
        <p:txBody>
          <a:bodyPr wrap="square" lIns="0" tIns="0" rIns="0" bIns="0" rtlCol="0" anchor="t"/>
          <a:lstStyle/>
          <a:p>
            <a:pPr marL="0" indent="0">
              <a:lnSpc>
                <a:spcPts val="2600"/>
              </a:lnSpc>
              <a:buNone/>
            </a:pPr>
            <a:r>
              <a:rPr lang="en-US" sz="2050" b="1" dirty="0">
                <a:solidFill>
                  <a:srgbClr val="333F70"/>
                </a:solidFill>
                <a:latin typeface="Unbounded Bold" pitchFamily="34" charset="0"/>
                <a:ea typeface="Unbounded Bold" pitchFamily="34" charset="-122"/>
                <a:cs typeface="Unbounded Bold" pitchFamily="34" charset="-120"/>
              </a:rPr>
              <a:t>Protsesside automatiseerimine</a:t>
            </a:r>
            <a:endParaRPr lang="en-US" sz="2050" dirty="0"/>
          </a:p>
        </p:txBody>
      </p:sp>
      <p:sp>
        <p:nvSpPr>
          <p:cNvPr id="9" name="Text 6"/>
          <p:cNvSpPr/>
          <p:nvPr/>
        </p:nvSpPr>
        <p:spPr>
          <a:xfrm>
            <a:off x="4899303" y="4089916"/>
            <a:ext cx="3277791" cy="1364456"/>
          </a:xfrm>
          <a:prstGeom prst="rect">
            <a:avLst/>
          </a:prstGeom>
          <a:noFill/>
          <a:ln/>
        </p:spPr>
        <p:txBody>
          <a:bodyPr wrap="square" lIns="0" tIns="0" rIns="0" bIns="0" rtlCol="0" anchor="t"/>
          <a:lstStyle/>
          <a:p>
            <a:pPr marL="0" indent="0">
              <a:lnSpc>
                <a:spcPts val="2650"/>
              </a:lnSpc>
              <a:buNone/>
            </a:pPr>
            <a:r>
              <a:rPr lang="en-US" sz="1650" dirty="0">
                <a:solidFill>
                  <a:srgbClr val="333F70"/>
                </a:solidFill>
                <a:latin typeface="Open Sans" pitchFamily="34" charset="0"/>
                <a:ea typeface="Open Sans" pitchFamily="34" charset="-122"/>
                <a:cs typeface="Open Sans" pitchFamily="34" charset="-120"/>
              </a:rPr>
              <a:t>Automatiseeritud protsessid vähendavad vigu, säästavad aega ja suurendavad läbipaistvust.</a:t>
            </a:r>
            <a:endParaRPr lang="en-US" sz="1650" dirty="0"/>
          </a:p>
        </p:txBody>
      </p:sp>
      <p:sp>
        <p:nvSpPr>
          <p:cNvPr id="10" name="Shape 7"/>
          <p:cNvSpPr/>
          <p:nvPr/>
        </p:nvSpPr>
        <p:spPr>
          <a:xfrm>
            <a:off x="746165" y="5888236"/>
            <a:ext cx="7651671" cy="1584603"/>
          </a:xfrm>
          <a:prstGeom prst="roundRect">
            <a:avLst>
              <a:gd name="adj" fmla="val 5651"/>
            </a:avLst>
          </a:prstGeom>
          <a:solidFill>
            <a:srgbClr val="D6F5EE"/>
          </a:solidFill>
          <a:ln w="7620">
            <a:solidFill>
              <a:srgbClr val="BCDBD4"/>
            </a:solidFill>
            <a:prstDash val="solid"/>
          </a:ln>
        </p:spPr>
        <p:txBody>
          <a:bodyPr/>
          <a:lstStyle/>
          <a:p>
            <a:endParaRPr lang="et-EE"/>
          </a:p>
        </p:txBody>
      </p:sp>
      <p:sp>
        <p:nvSpPr>
          <p:cNvPr id="11" name="Text 8"/>
          <p:cNvSpPr/>
          <p:nvPr/>
        </p:nvSpPr>
        <p:spPr>
          <a:xfrm>
            <a:off x="966907" y="6108978"/>
            <a:ext cx="5014079" cy="333018"/>
          </a:xfrm>
          <a:prstGeom prst="rect">
            <a:avLst/>
          </a:prstGeom>
          <a:noFill/>
          <a:ln/>
        </p:spPr>
        <p:txBody>
          <a:bodyPr wrap="none" lIns="0" tIns="0" rIns="0" bIns="0" rtlCol="0" anchor="t"/>
          <a:lstStyle/>
          <a:p>
            <a:pPr marL="0" indent="0">
              <a:lnSpc>
                <a:spcPts val="2600"/>
              </a:lnSpc>
              <a:buNone/>
            </a:pPr>
            <a:r>
              <a:rPr lang="en-US" sz="2050" b="1" dirty="0">
                <a:solidFill>
                  <a:srgbClr val="333F70"/>
                </a:solidFill>
                <a:latin typeface="Unbounded Bold" pitchFamily="34" charset="0"/>
                <a:ea typeface="Unbounded Bold" pitchFamily="34" charset="-122"/>
                <a:cs typeface="Unbounded Bold" pitchFamily="34" charset="-120"/>
              </a:rPr>
              <a:t>Tööprotsesside pidev analüüs</a:t>
            </a:r>
            <a:endParaRPr lang="en-US" sz="2050" dirty="0"/>
          </a:p>
        </p:txBody>
      </p:sp>
      <p:sp>
        <p:nvSpPr>
          <p:cNvPr id="12" name="Text 9"/>
          <p:cNvSpPr/>
          <p:nvPr/>
        </p:nvSpPr>
        <p:spPr>
          <a:xfrm>
            <a:off x="966907" y="6569869"/>
            <a:ext cx="7210187" cy="682228"/>
          </a:xfrm>
          <a:prstGeom prst="rect">
            <a:avLst/>
          </a:prstGeom>
          <a:noFill/>
          <a:ln/>
        </p:spPr>
        <p:txBody>
          <a:bodyPr wrap="square" lIns="0" tIns="0" rIns="0" bIns="0" rtlCol="0" anchor="t"/>
          <a:lstStyle/>
          <a:p>
            <a:pPr marL="0" indent="0">
              <a:lnSpc>
                <a:spcPts val="2650"/>
              </a:lnSpc>
              <a:buNone/>
            </a:pPr>
            <a:r>
              <a:rPr lang="en-US" sz="1650" dirty="0">
                <a:solidFill>
                  <a:srgbClr val="333F70"/>
                </a:solidFill>
                <a:latin typeface="Open Sans" pitchFamily="34" charset="0"/>
                <a:ea typeface="Open Sans" pitchFamily="34" charset="-122"/>
                <a:cs typeface="Open Sans" pitchFamily="34" charset="-120"/>
              </a:rPr>
              <a:t>Identifitseerida kitsaskohti ja parandada protsesse, et suurendada tõhusust.</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9922" y="2870"/>
            <a:ext cx="5486400" cy="8231981"/>
          </a:xfrm>
          <a:prstGeom prst="rect">
            <a:avLst/>
          </a:prstGeom>
        </p:spPr>
      </p:pic>
      <p:sp>
        <p:nvSpPr>
          <p:cNvPr id="3" name="Text 0"/>
          <p:cNvSpPr/>
          <p:nvPr/>
        </p:nvSpPr>
        <p:spPr>
          <a:xfrm>
            <a:off x="1041083" y="570581"/>
            <a:ext cx="7714059" cy="1915239"/>
          </a:xfrm>
          <a:prstGeom prst="rect">
            <a:avLst/>
          </a:prstGeom>
          <a:noFill/>
          <a:ln/>
        </p:spPr>
        <p:txBody>
          <a:bodyPr wrap="square" lIns="0" tIns="0" rIns="0" bIns="0" rtlCol="0" anchor="t"/>
          <a:lstStyle/>
          <a:p>
            <a:pPr marL="0" indent="0">
              <a:lnSpc>
                <a:spcPts val="5000"/>
              </a:lnSpc>
              <a:buNone/>
            </a:pPr>
            <a:r>
              <a:rPr lang="en-US" sz="4000" b="1" dirty="0">
                <a:solidFill>
                  <a:srgbClr val="333F70"/>
                </a:solidFill>
                <a:latin typeface="Unbounded Bold" pitchFamily="34" charset="0"/>
                <a:ea typeface="Unbounded Bold" pitchFamily="34" charset="-122"/>
                <a:cs typeface="Unbounded Bold" pitchFamily="34" charset="-120"/>
              </a:rPr>
              <a:t>Tehnoloogiliste lahenduste valik ja koordineerimine</a:t>
            </a:r>
            <a:endParaRPr lang="en-US" sz="4000" dirty="0"/>
          </a:p>
        </p:txBody>
      </p:sp>
      <p:pic>
        <p:nvPicPr>
          <p:cNvPr id="4" name="Image 1" descr="preencoded.png"/>
          <p:cNvPicPr>
            <a:picLocks noChangeAspect="1"/>
          </p:cNvPicPr>
          <p:nvPr/>
        </p:nvPicPr>
        <p:blipFill>
          <a:blip r:embed="rId4"/>
          <a:stretch>
            <a:fillRect/>
          </a:stretch>
        </p:blipFill>
        <p:spPr>
          <a:xfrm>
            <a:off x="1041083" y="2792168"/>
            <a:ext cx="510659" cy="510659"/>
          </a:xfrm>
          <a:prstGeom prst="rect">
            <a:avLst/>
          </a:prstGeom>
        </p:spPr>
      </p:pic>
      <p:sp>
        <p:nvSpPr>
          <p:cNvPr id="5" name="Text 1"/>
          <p:cNvSpPr/>
          <p:nvPr/>
        </p:nvSpPr>
        <p:spPr>
          <a:xfrm>
            <a:off x="1041083" y="3507019"/>
            <a:ext cx="2875121" cy="319207"/>
          </a:xfrm>
          <a:prstGeom prst="rect">
            <a:avLst/>
          </a:prstGeom>
          <a:noFill/>
          <a:ln/>
        </p:spPr>
        <p:txBody>
          <a:bodyPr wrap="none" lIns="0" tIns="0" rIns="0" bIns="0" rtlCol="0" anchor="t"/>
          <a:lstStyle/>
          <a:p>
            <a:pPr marL="0" indent="0" algn="l">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Pilvetehnoloogiad</a:t>
            </a:r>
            <a:endParaRPr lang="en-US" sz="2000" dirty="0"/>
          </a:p>
        </p:txBody>
      </p:sp>
      <p:sp>
        <p:nvSpPr>
          <p:cNvPr id="6" name="Text 2"/>
          <p:cNvSpPr/>
          <p:nvPr/>
        </p:nvSpPr>
        <p:spPr>
          <a:xfrm>
            <a:off x="1041083" y="3948741"/>
            <a:ext cx="3703796" cy="980480"/>
          </a:xfrm>
          <a:prstGeom prst="rect">
            <a:avLst/>
          </a:prstGeom>
          <a:noFill/>
          <a:ln/>
        </p:spPr>
        <p:txBody>
          <a:bodyPr wrap="square" lIns="0" tIns="0" rIns="0" bIns="0" rtlCol="0" anchor="t"/>
          <a:lstStyle/>
          <a:p>
            <a:pPr marL="0" indent="0" algn="l">
              <a:lnSpc>
                <a:spcPts val="2550"/>
              </a:lnSpc>
              <a:buNone/>
            </a:pPr>
            <a:r>
              <a:rPr lang="en-US" sz="1600" dirty="0">
                <a:solidFill>
                  <a:srgbClr val="333F70"/>
                </a:solidFill>
                <a:latin typeface="Open Sans" pitchFamily="34" charset="0"/>
                <a:ea typeface="Open Sans" pitchFamily="34" charset="-122"/>
                <a:cs typeface="Open Sans" pitchFamily="34" charset="-120"/>
              </a:rPr>
              <a:t>Pilvetehnoloogiad pakuvad paindlikkust ja skaleeritavust, mis on muutumas üha olulisemaks.</a:t>
            </a:r>
            <a:endParaRPr lang="en-US" sz="1600" dirty="0"/>
          </a:p>
        </p:txBody>
      </p:sp>
      <p:pic>
        <p:nvPicPr>
          <p:cNvPr id="7" name="Image 2" descr="preencoded.png"/>
          <p:cNvPicPr>
            <a:picLocks noChangeAspect="1"/>
          </p:cNvPicPr>
          <p:nvPr/>
        </p:nvPicPr>
        <p:blipFill>
          <a:blip r:embed="rId5"/>
          <a:stretch>
            <a:fillRect/>
          </a:stretch>
        </p:blipFill>
        <p:spPr>
          <a:xfrm>
            <a:off x="5051227" y="2792168"/>
            <a:ext cx="510659" cy="510659"/>
          </a:xfrm>
          <a:prstGeom prst="rect">
            <a:avLst/>
          </a:prstGeom>
        </p:spPr>
      </p:pic>
      <p:sp>
        <p:nvSpPr>
          <p:cNvPr id="8" name="Text 3"/>
          <p:cNvSpPr/>
          <p:nvPr/>
        </p:nvSpPr>
        <p:spPr>
          <a:xfrm>
            <a:off x="5051227" y="3507019"/>
            <a:ext cx="2553772" cy="319207"/>
          </a:xfrm>
          <a:prstGeom prst="rect">
            <a:avLst/>
          </a:prstGeom>
          <a:noFill/>
          <a:ln/>
        </p:spPr>
        <p:txBody>
          <a:bodyPr wrap="none" lIns="0" tIns="0" rIns="0" bIns="0" rtlCol="0" anchor="t"/>
          <a:lstStyle/>
          <a:p>
            <a:pPr marL="0" indent="0" algn="l">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Andmehaldus</a:t>
            </a:r>
            <a:endParaRPr lang="en-US" sz="2000" dirty="0"/>
          </a:p>
        </p:txBody>
      </p:sp>
      <p:sp>
        <p:nvSpPr>
          <p:cNvPr id="9" name="Text 4"/>
          <p:cNvSpPr/>
          <p:nvPr/>
        </p:nvSpPr>
        <p:spPr>
          <a:xfrm>
            <a:off x="5051227" y="3948741"/>
            <a:ext cx="3703915" cy="980480"/>
          </a:xfrm>
          <a:prstGeom prst="rect">
            <a:avLst/>
          </a:prstGeom>
          <a:noFill/>
          <a:ln/>
        </p:spPr>
        <p:txBody>
          <a:bodyPr wrap="square" lIns="0" tIns="0" rIns="0" bIns="0" rtlCol="0" anchor="t"/>
          <a:lstStyle/>
          <a:p>
            <a:pPr marL="0" indent="0" algn="l">
              <a:lnSpc>
                <a:spcPts val="2550"/>
              </a:lnSpc>
              <a:buNone/>
            </a:pPr>
            <a:r>
              <a:rPr lang="en-US" sz="1600" dirty="0">
                <a:solidFill>
                  <a:srgbClr val="333F70"/>
                </a:solidFill>
                <a:latin typeface="Open Sans" pitchFamily="34" charset="0"/>
                <a:ea typeface="Open Sans" pitchFamily="34" charset="-122"/>
                <a:cs typeface="Open Sans" pitchFamily="34" charset="-120"/>
              </a:rPr>
              <a:t>Efektiivne andmehaldus on ülioluline nii ettevõtte tegevuse kui ka strateegiliste otsuste tegemiseks.</a:t>
            </a:r>
            <a:endParaRPr lang="en-US" sz="1600" dirty="0"/>
          </a:p>
        </p:txBody>
      </p:sp>
      <p:pic>
        <p:nvPicPr>
          <p:cNvPr id="10" name="Image 3" descr="preencoded.png"/>
          <p:cNvPicPr>
            <a:picLocks noChangeAspect="1"/>
          </p:cNvPicPr>
          <p:nvPr/>
        </p:nvPicPr>
        <p:blipFill>
          <a:blip r:embed="rId6"/>
          <a:stretch>
            <a:fillRect/>
          </a:stretch>
        </p:blipFill>
        <p:spPr>
          <a:xfrm>
            <a:off x="1041083" y="5542036"/>
            <a:ext cx="510659" cy="510659"/>
          </a:xfrm>
          <a:prstGeom prst="rect">
            <a:avLst/>
          </a:prstGeom>
        </p:spPr>
      </p:pic>
      <p:sp>
        <p:nvSpPr>
          <p:cNvPr id="11" name="Text 5"/>
          <p:cNvSpPr/>
          <p:nvPr/>
        </p:nvSpPr>
        <p:spPr>
          <a:xfrm>
            <a:off x="1041083" y="6256887"/>
            <a:ext cx="2553772" cy="319207"/>
          </a:xfrm>
          <a:prstGeom prst="rect">
            <a:avLst/>
          </a:prstGeom>
          <a:noFill/>
          <a:ln/>
        </p:spPr>
        <p:txBody>
          <a:bodyPr wrap="none" lIns="0" tIns="0" rIns="0" bIns="0" rtlCol="0" anchor="t"/>
          <a:lstStyle/>
          <a:p>
            <a:pPr marL="0" indent="0" algn="l">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Turvalisus</a:t>
            </a:r>
            <a:endParaRPr lang="en-US" sz="2000" dirty="0"/>
          </a:p>
        </p:txBody>
      </p:sp>
      <p:sp>
        <p:nvSpPr>
          <p:cNvPr id="12" name="Text 6"/>
          <p:cNvSpPr/>
          <p:nvPr/>
        </p:nvSpPr>
        <p:spPr>
          <a:xfrm>
            <a:off x="1041083" y="6698609"/>
            <a:ext cx="3703796" cy="980480"/>
          </a:xfrm>
          <a:prstGeom prst="rect">
            <a:avLst/>
          </a:prstGeom>
          <a:noFill/>
          <a:ln/>
        </p:spPr>
        <p:txBody>
          <a:bodyPr wrap="square" lIns="0" tIns="0" rIns="0" bIns="0" rtlCol="0" anchor="t"/>
          <a:lstStyle/>
          <a:p>
            <a:pPr marL="0" indent="0" algn="l">
              <a:lnSpc>
                <a:spcPts val="2550"/>
              </a:lnSpc>
              <a:buNone/>
            </a:pPr>
            <a:r>
              <a:rPr lang="en-US" sz="1600" dirty="0">
                <a:solidFill>
                  <a:srgbClr val="333F70"/>
                </a:solidFill>
                <a:latin typeface="Open Sans" pitchFamily="34" charset="0"/>
                <a:ea typeface="Open Sans" pitchFamily="34" charset="-122"/>
                <a:cs typeface="Open Sans" pitchFamily="34" charset="-120"/>
              </a:rPr>
              <a:t>Küberjulgeoleku tagamine on üha olulisem, arvestades küberohtude kasvavat hulka.</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7B893-B0FA-A875-3622-D003992B52FD}"/>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18D6AC52-13CE-BAAA-2F7E-E2DE6CF8F249}"/>
              </a:ext>
            </a:extLst>
          </p:cNvPr>
          <p:cNvPicPr>
            <a:picLocks noChangeAspect="1"/>
          </p:cNvPicPr>
          <p:nvPr/>
        </p:nvPicPr>
        <p:blipFill>
          <a:blip r:embed="rId3"/>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9D58E6B5-5247-A9A3-DF81-CEF381A52145}"/>
              </a:ext>
            </a:extLst>
          </p:cNvPr>
          <p:cNvSpPr/>
          <p:nvPr/>
        </p:nvSpPr>
        <p:spPr>
          <a:xfrm>
            <a:off x="793790" y="2546985"/>
            <a:ext cx="7556421" cy="1417558"/>
          </a:xfrm>
          <a:prstGeom prst="rect">
            <a:avLst/>
          </a:prstGeom>
          <a:noFill/>
          <a:ln/>
        </p:spPr>
        <p:txBody>
          <a:bodyPr wrap="square" lIns="0" tIns="0" rIns="0" bIns="0" rtlCol="0" anchor="t"/>
          <a:lstStyle/>
          <a:p>
            <a:pPr marL="0" indent="0">
              <a:lnSpc>
                <a:spcPts val="5550"/>
              </a:lnSpc>
              <a:buNone/>
            </a:pPr>
            <a:r>
              <a:rPr lang="et-EE" sz="4450" b="1" dirty="0">
                <a:solidFill>
                  <a:srgbClr val="333F70"/>
                </a:solidFill>
                <a:ea typeface="Unbounded Bold" pitchFamily="34" charset="-122"/>
              </a:rPr>
              <a:t>Tuleviku nägemus IT juhtimises</a:t>
            </a:r>
            <a:endParaRPr lang="en-US" sz="4450" dirty="0"/>
          </a:p>
        </p:txBody>
      </p:sp>
      <p:sp>
        <p:nvSpPr>
          <p:cNvPr id="4" name="Text 1">
            <a:extLst>
              <a:ext uri="{FF2B5EF4-FFF2-40B4-BE49-F238E27FC236}">
                <a16:creationId xmlns:a16="http://schemas.microsoft.com/office/drawing/2014/main" id="{5D7735D2-62E2-819E-95F9-D6575B5E04C6}"/>
              </a:ext>
            </a:extLst>
          </p:cNvPr>
          <p:cNvSpPr/>
          <p:nvPr/>
        </p:nvSpPr>
        <p:spPr>
          <a:xfrm>
            <a:off x="793790" y="3973695"/>
            <a:ext cx="7556421" cy="2861639"/>
          </a:xfrm>
          <a:prstGeom prst="rect">
            <a:avLst/>
          </a:prstGeom>
          <a:noFill/>
          <a:ln/>
        </p:spPr>
        <p:txBody>
          <a:bodyPr wrap="square" lIns="0" tIns="0" rIns="0" bIns="0" rtlCol="0" anchor="t"/>
          <a:lstStyle/>
          <a:p>
            <a:pPr>
              <a:lnSpc>
                <a:spcPct val="115000"/>
              </a:lnSpc>
              <a:spcAft>
                <a:spcPts val="800"/>
              </a:spcAft>
            </a:pPr>
            <a:r>
              <a:rPr lang="et-EE" sz="1800" kern="100" dirty="0">
                <a:effectLst/>
                <a:latin typeface="Aptos" panose="020B0004020202020204" pitchFamily="34" charset="0"/>
                <a:ea typeface="Aptos" panose="020B0004020202020204" pitchFamily="34" charset="0"/>
                <a:cs typeface="Times New Roman" panose="02020603050405020304" pitchFamily="18" charset="0"/>
              </a:rPr>
              <a:t>Pilvetehnoloogiad ja Virtualiseerimine: Tulevikus muutub pilvetehnoloogia veelgi olulisemaks, pakkudes paindlikkust ja kuluefektiivsust. IT juhid peavad olema valmis juhtima pilvepõhiseid lahendusi.</a:t>
            </a:r>
          </a:p>
          <a:p>
            <a:pPr>
              <a:lnSpc>
                <a:spcPct val="115000"/>
              </a:lnSpc>
              <a:spcAft>
                <a:spcPts val="800"/>
              </a:spcAft>
            </a:pPr>
            <a:r>
              <a:rPr lang="et-EE" sz="1800" kern="100" dirty="0">
                <a:effectLst/>
                <a:latin typeface="Aptos" panose="020B0004020202020204" pitchFamily="34" charset="0"/>
                <a:ea typeface="Aptos" panose="020B0004020202020204" pitchFamily="34" charset="0"/>
                <a:cs typeface="Times New Roman" panose="02020603050405020304" pitchFamily="18" charset="0"/>
              </a:rPr>
              <a:t> </a:t>
            </a:r>
          </a:p>
          <a:p>
            <a:pPr>
              <a:lnSpc>
                <a:spcPct val="115000"/>
              </a:lnSpc>
              <a:spcAft>
                <a:spcPts val="800"/>
              </a:spcAft>
            </a:pPr>
            <a:r>
              <a:rPr lang="et-EE" sz="1800" kern="100" dirty="0">
                <a:effectLst/>
                <a:latin typeface="Aptos" panose="020B0004020202020204" pitchFamily="34" charset="0"/>
                <a:ea typeface="Aptos" panose="020B0004020202020204" pitchFamily="34" charset="0"/>
                <a:cs typeface="Times New Roman" panose="02020603050405020304" pitchFamily="18" charset="0"/>
              </a:rPr>
              <a:t>Tehisintellekt ja Automatiseerimine: Tehisintellekti ja automatiseerimise laialdasem kasutuselevõtt muudab IT protsesse efektiivsemaks. Juhtidel on oluline roll mõista selle tähtsust.</a:t>
            </a:r>
          </a:p>
        </p:txBody>
      </p:sp>
      <p:sp>
        <p:nvSpPr>
          <p:cNvPr id="5" name="Shape 2">
            <a:extLst>
              <a:ext uri="{FF2B5EF4-FFF2-40B4-BE49-F238E27FC236}">
                <a16:creationId xmlns:a16="http://schemas.microsoft.com/office/drawing/2014/main" id="{368B17CC-CE2F-E0A4-D939-636A9F24C41A}"/>
              </a:ext>
            </a:extLst>
          </p:cNvPr>
          <p:cNvSpPr/>
          <p:nvPr/>
        </p:nvSpPr>
        <p:spPr>
          <a:xfrm>
            <a:off x="793790" y="5302568"/>
            <a:ext cx="362903" cy="362903"/>
          </a:xfrm>
          <a:prstGeom prst="roundRect">
            <a:avLst>
              <a:gd name="adj" fmla="val 25194296"/>
            </a:avLst>
          </a:prstGeom>
          <a:noFill/>
          <a:ln w="7620">
            <a:solidFill>
              <a:srgbClr val="FFFFFF"/>
            </a:solidFill>
            <a:prstDash val="solid"/>
          </a:ln>
        </p:spPr>
        <p:txBody>
          <a:bodyPr/>
          <a:lstStyle/>
          <a:p>
            <a:endParaRPr lang="et-EE"/>
          </a:p>
        </p:txBody>
      </p:sp>
      <p:sp>
        <p:nvSpPr>
          <p:cNvPr id="7" name="Text 3">
            <a:extLst>
              <a:ext uri="{FF2B5EF4-FFF2-40B4-BE49-F238E27FC236}">
                <a16:creationId xmlns:a16="http://schemas.microsoft.com/office/drawing/2014/main" id="{5BC00B74-2408-18A5-738F-85E30D922731}"/>
              </a:ext>
            </a:extLst>
          </p:cNvPr>
          <p:cNvSpPr/>
          <p:nvPr/>
        </p:nvSpPr>
        <p:spPr>
          <a:xfrm>
            <a:off x="1270040" y="5285661"/>
            <a:ext cx="4916567" cy="396835"/>
          </a:xfrm>
          <a:prstGeom prst="rect">
            <a:avLst/>
          </a:prstGeom>
          <a:noFill/>
          <a:ln/>
        </p:spPr>
        <p:txBody>
          <a:bodyPr wrap="none" lIns="0" tIns="0" rIns="0" bIns="0" rtlCol="0" anchor="t"/>
          <a:lstStyle/>
          <a:p>
            <a:pPr marL="0" indent="0" algn="l">
              <a:lnSpc>
                <a:spcPts val="3100"/>
              </a:lnSpc>
              <a:buNone/>
            </a:pPr>
            <a:endParaRPr lang="en-US" sz="2200" dirty="0"/>
          </a:p>
        </p:txBody>
      </p:sp>
    </p:spTree>
    <p:extLst>
      <p:ext uri="{BB962C8B-B14F-4D97-AF65-F5344CB8AC3E}">
        <p14:creationId xmlns:p14="http://schemas.microsoft.com/office/powerpoint/2010/main" val="14367479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i kujundus">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61</TotalTime>
  <Words>704</Words>
  <Application>Microsoft Office PowerPoint</Application>
  <PresentationFormat>Kohandatud</PresentationFormat>
  <Paragraphs>83</Paragraphs>
  <Slides>13</Slides>
  <Notes>13</Notes>
  <HiddenSlides>0</HiddenSlides>
  <MMClips>0</MMClips>
  <ScaleCrop>false</ScaleCrop>
  <HeadingPairs>
    <vt:vector size="6" baseType="variant">
      <vt:variant>
        <vt:lpstr>Kasutatud fondid</vt:lpstr>
      </vt:variant>
      <vt:variant>
        <vt:i4>4</vt:i4>
      </vt:variant>
      <vt:variant>
        <vt:lpstr>Kujundus</vt:lpstr>
      </vt:variant>
      <vt:variant>
        <vt:i4>1</vt:i4>
      </vt:variant>
      <vt:variant>
        <vt:lpstr>Slaidipealkirjad</vt:lpstr>
      </vt:variant>
      <vt:variant>
        <vt:i4>13</vt:i4>
      </vt:variant>
    </vt:vector>
  </HeadingPairs>
  <TitlesOfParts>
    <vt:vector size="18" baseType="lpstr">
      <vt:lpstr>Unbounded Bold</vt:lpstr>
      <vt:lpstr>Aptos</vt:lpstr>
      <vt:lpstr>Open Sans</vt:lpstr>
      <vt:lpstr>Arial</vt:lpstr>
      <vt:lpstr>Office Theme</vt:lpstr>
      <vt:lpstr>PowerPointi esitlus</vt:lpstr>
      <vt:lpstr>PowerPointi esitlus</vt:lpstr>
      <vt:lpstr>PowerPointi esitlus</vt:lpstr>
      <vt:lpstr>PowerPointi esitlus</vt:lpstr>
      <vt:lpstr>PowerPointi esitlus</vt:lpstr>
      <vt:lpstr>PowerPointi esitlus</vt:lpstr>
      <vt:lpstr>PowerPointi esitlus</vt:lpstr>
      <vt:lpstr>PowerPointi esitlus</vt:lpstr>
      <vt:lpstr>PowerPointi esitlus</vt:lpstr>
      <vt:lpstr>PowerPointi esitlus</vt:lpstr>
      <vt:lpstr>PowerPointi esitlus</vt:lpstr>
      <vt:lpstr>PowerPointi esitlus</vt:lpstr>
      <vt:lpstr>PowerPointi esitlus</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Anneli S</cp:lastModifiedBy>
  <cp:revision>2</cp:revision>
  <dcterms:created xsi:type="dcterms:W3CDTF">2025-01-29T12:46:28Z</dcterms:created>
  <dcterms:modified xsi:type="dcterms:W3CDTF">2025-02-01T23:14:45Z</dcterms:modified>
</cp:coreProperties>
</file>